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sldIdLst>
    <p:sldId id="1487" r:id="rId2"/>
    <p:sldId id="1439" r:id="rId3"/>
    <p:sldId id="1440" r:id="rId4"/>
    <p:sldId id="1441" r:id="rId5"/>
    <p:sldId id="1442" r:id="rId6"/>
    <p:sldId id="1443" r:id="rId7"/>
    <p:sldId id="1444" r:id="rId8"/>
    <p:sldId id="1446" r:id="rId9"/>
    <p:sldId id="1447" r:id="rId10"/>
    <p:sldId id="1448" r:id="rId11"/>
    <p:sldId id="1449" r:id="rId12"/>
    <p:sldId id="1450" r:id="rId13"/>
    <p:sldId id="1451" r:id="rId14"/>
    <p:sldId id="1452" r:id="rId15"/>
    <p:sldId id="1453" r:id="rId16"/>
    <p:sldId id="1454" r:id="rId17"/>
    <p:sldId id="1455" r:id="rId18"/>
    <p:sldId id="1456" r:id="rId19"/>
    <p:sldId id="1457" r:id="rId20"/>
    <p:sldId id="1458" r:id="rId21"/>
    <p:sldId id="1459" r:id="rId22"/>
    <p:sldId id="1460" r:id="rId23"/>
    <p:sldId id="1462" r:id="rId24"/>
    <p:sldId id="1463" r:id="rId25"/>
    <p:sldId id="1464" r:id="rId26"/>
    <p:sldId id="1465" r:id="rId27"/>
    <p:sldId id="1466" r:id="rId28"/>
    <p:sldId id="1467" r:id="rId29"/>
    <p:sldId id="1468" r:id="rId30"/>
    <p:sldId id="1469" r:id="rId31"/>
    <p:sldId id="1470" r:id="rId32"/>
    <p:sldId id="1471" r:id="rId33"/>
    <p:sldId id="1472" r:id="rId34"/>
    <p:sldId id="1473" r:id="rId35"/>
    <p:sldId id="1474" r:id="rId36"/>
    <p:sldId id="1475" r:id="rId37"/>
    <p:sldId id="1476" r:id="rId38"/>
    <p:sldId id="1477" r:id="rId39"/>
    <p:sldId id="1478" r:id="rId40"/>
    <p:sldId id="1479" r:id="rId41"/>
    <p:sldId id="1480" r:id="rId42"/>
    <p:sldId id="1481" r:id="rId43"/>
    <p:sldId id="1482" r:id="rId44"/>
    <p:sldId id="1483" r:id="rId45"/>
    <p:sldId id="1484" r:id="rId46"/>
    <p:sldId id="1485" r:id="rId47"/>
    <p:sldId id="1486"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B00"/>
    <a:srgbClr val="F010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34" autoAdjust="0"/>
    <p:restoredTop sz="94717" autoAdjust="0"/>
  </p:normalViewPr>
  <p:slideViewPr>
    <p:cSldViewPr>
      <p:cViewPr varScale="1">
        <p:scale>
          <a:sx n="110" d="100"/>
          <a:sy n="110" d="100"/>
        </p:scale>
        <p:origin x="208" y="640"/>
      </p:cViewPr>
      <p:guideLst>
        <p:guide orient="horz" pos="2160"/>
        <p:guide pos="384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a:t>コミュニケーション機能を用いたコースの割合</a:t>
            </a:r>
          </a:p>
        </c:rich>
      </c:tx>
      <c:layout>
        <c:manualLayout>
          <c:xMode val="edge"/>
          <c:yMode val="edge"/>
          <c:x val="0.1909469181036004"/>
          <c:y val="6.25E-2"/>
        </c:manualLayout>
      </c:layout>
      <c:overlay val="0"/>
      <c:spPr>
        <a:noFill/>
        <a:ln w="19050">
          <a:solidFill>
            <a:srgbClr val="FF0000"/>
          </a:solid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2021年度</c:v>
                </c:pt>
              </c:strCache>
            </c:strRef>
          </c:tx>
          <c:spPr>
            <a:solidFill>
              <a:schemeClr val="accent6">
                <a:lumMod val="60000"/>
                <a:lumOff val="40000"/>
              </a:schemeClr>
            </a:solidFill>
            <a:ln>
              <a:noFill/>
            </a:ln>
            <a:effectLst/>
          </c:spPr>
          <c:invertIfNegative val="0"/>
          <c:cat>
            <c:strRef>
              <c:f>Sheet1!$A$2:$A$4</c:f>
              <c:strCache>
                <c:ptCount val="3"/>
                <c:pt idx="0">
                  <c:v>メッセージ</c:v>
                </c:pt>
                <c:pt idx="1">
                  <c:v>掲示板</c:v>
                </c:pt>
                <c:pt idx="2">
                  <c:v>お知らせ</c:v>
                </c:pt>
              </c:strCache>
            </c:strRef>
          </c:cat>
          <c:val>
            <c:numRef>
              <c:f>Sheet1!$B$2:$B$4</c:f>
              <c:numCache>
                <c:formatCode>0.00%</c:formatCode>
                <c:ptCount val="3"/>
                <c:pt idx="0">
                  <c:v>0.14879999999999999</c:v>
                </c:pt>
                <c:pt idx="1">
                  <c:v>0.1404</c:v>
                </c:pt>
                <c:pt idx="2">
                  <c:v>0.76739999999999997</c:v>
                </c:pt>
              </c:numCache>
            </c:numRef>
          </c:val>
          <c:extLst>
            <c:ext xmlns:c16="http://schemas.microsoft.com/office/drawing/2014/chart" uri="{C3380CC4-5D6E-409C-BE32-E72D297353CC}">
              <c16:uniqueId val="{00000000-61B8-A049-8DD3-A016ABC80985}"/>
            </c:ext>
          </c:extLst>
        </c:ser>
        <c:ser>
          <c:idx val="1"/>
          <c:order val="1"/>
          <c:tx>
            <c:strRef>
              <c:f>Sheet1!$C$1</c:f>
              <c:strCache>
                <c:ptCount val="1"/>
                <c:pt idx="0">
                  <c:v>2022年度</c:v>
                </c:pt>
              </c:strCache>
            </c:strRef>
          </c:tx>
          <c:spPr>
            <a:solidFill>
              <a:schemeClr val="accent2"/>
            </a:solidFill>
            <a:ln>
              <a:solidFill>
                <a:schemeClr val="accent2"/>
              </a:solidFill>
            </a:ln>
            <a:effectLst/>
          </c:spPr>
          <c:invertIfNegative val="0"/>
          <c:cat>
            <c:strRef>
              <c:f>Sheet1!$A$2:$A$4</c:f>
              <c:strCache>
                <c:ptCount val="3"/>
                <c:pt idx="0">
                  <c:v>メッセージ</c:v>
                </c:pt>
                <c:pt idx="1">
                  <c:v>掲示板</c:v>
                </c:pt>
                <c:pt idx="2">
                  <c:v>お知らせ</c:v>
                </c:pt>
              </c:strCache>
            </c:strRef>
          </c:cat>
          <c:val>
            <c:numRef>
              <c:f>Sheet1!$C$2:$C$4</c:f>
              <c:numCache>
                <c:formatCode>0.00%</c:formatCode>
                <c:ptCount val="3"/>
                <c:pt idx="0">
                  <c:v>0.46760000000000002</c:v>
                </c:pt>
                <c:pt idx="1">
                  <c:v>0.11890000000000001</c:v>
                </c:pt>
                <c:pt idx="2">
                  <c:v>0.78249999999999997</c:v>
                </c:pt>
              </c:numCache>
            </c:numRef>
          </c:val>
          <c:extLst>
            <c:ext xmlns:c16="http://schemas.microsoft.com/office/drawing/2014/chart" uri="{C3380CC4-5D6E-409C-BE32-E72D297353CC}">
              <c16:uniqueId val="{00000001-61B8-A049-8DD3-A016ABC80985}"/>
            </c:ext>
          </c:extLst>
        </c:ser>
        <c:dLbls>
          <c:showLegendKey val="0"/>
          <c:showVal val="0"/>
          <c:showCatName val="0"/>
          <c:showSerName val="0"/>
          <c:showPercent val="0"/>
          <c:showBubbleSize val="0"/>
        </c:dLbls>
        <c:gapWidth val="182"/>
        <c:axId val="1601668608"/>
        <c:axId val="1221139183"/>
      </c:barChart>
      <c:catAx>
        <c:axId val="1601668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221139183"/>
        <c:crosses val="autoZero"/>
        <c:auto val="1"/>
        <c:lblAlgn val="ctr"/>
        <c:lblOffset val="100"/>
        <c:noMultiLvlLbl val="0"/>
      </c:catAx>
      <c:valAx>
        <c:axId val="122113918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601668608"/>
        <c:crosses val="autoZero"/>
        <c:crossBetween val="between"/>
      </c:valAx>
      <c:spPr>
        <a:noFill/>
        <a:ln>
          <a:noFill/>
        </a:ln>
        <a:effectLst/>
      </c:spPr>
    </c:plotArea>
    <c:legend>
      <c:legendPos val="b"/>
      <c:layout>
        <c:manualLayout>
          <c:xMode val="edge"/>
          <c:yMode val="edge"/>
          <c:x val="0.83570133342183439"/>
          <c:y val="0.63157923228346458"/>
          <c:w val="0.14385345127246388"/>
          <c:h val="0.1799136318897638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2023/9/13</a:t>
            </a:fld>
            <a:endParaRPr kumimoji="1" lang="ja-JP" altLang="en-US"/>
          </a:p>
        </p:txBody>
      </p:sp>
      <p:sp>
        <p:nvSpPr>
          <p:cNvPr id="4" name="スライド イメージ プレースホル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4A6B3D8B-A23A-D6E6-0A12-D68C8E5969D0}"/>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E32E3CA-5DDA-FA1B-C8FF-AA91A9B0BA7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516301B-5323-84AB-2109-1E98385A2F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076653-CED0-50D1-F3EE-2E461D0FCA45}"/>
              </a:ext>
            </a:extLst>
          </p:cNvPr>
          <p:cNvSpPr>
            <a:spLocks noGrp="1"/>
          </p:cNvSpPr>
          <p:nvPr>
            <p:ph type="dt" sz="half" idx="10"/>
          </p:nvPr>
        </p:nvSpPr>
        <p:spPr/>
        <p:txBody>
          <a:bodyPr/>
          <a:lstStyle>
            <a:lvl1pPr>
              <a:defRPr>
                <a:solidFill>
                  <a:schemeClr val="bg1"/>
                </a:solidFill>
              </a:defRPr>
            </a:lvl1pPr>
          </a:lstStyle>
          <a:p>
            <a:r>
              <a:rPr lang="en-US" altLang="ja-JP"/>
              <a:t>2023/9/14</a:t>
            </a:r>
            <a:endParaRPr lang="ja-JP" altLang="en-US"/>
          </a:p>
        </p:txBody>
      </p:sp>
      <p:sp>
        <p:nvSpPr>
          <p:cNvPr id="5" name="フッター プレースホルダー 4">
            <a:extLst>
              <a:ext uri="{FF2B5EF4-FFF2-40B4-BE49-F238E27FC236}">
                <a16:creationId xmlns:a16="http://schemas.microsoft.com/office/drawing/2014/main" id="{281BFF2D-FDC6-D2AF-6AF0-1A610FF1A047}"/>
              </a:ext>
            </a:extLst>
          </p:cNvPr>
          <p:cNvSpPr>
            <a:spLocks noGrp="1"/>
          </p:cNvSpPr>
          <p:nvPr>
            <p:ph type="ftr" sz="quarter" idx="11"/>
          </p:nvPr>
        </p:nvSpPr>
        <p:spPr/>
        <p:txBody>
          <a:bodyPr/>
          <a:lstStyle>
            <a:lvl1pPr>
              <a:defRPr>
                <a:solidFill>
                  <a:schemeClr val="bg1"/>
                </a:solidFill>
              </a:defRPr>
            </a:lvl1pPr>
          </a:lstStyle>
          <a:p>
            <a:r>
              <a:rPr lang="en-US" altLang="ja-JP"/>
              <a:t>2023</a:t>
            </a:r>
            <a:r>
              <a:rPr lang="ja-JP" altLang="en-US"/>
              <a:t>年</a:t>
            </a:r>
            <a:r>
              <a:rPr lang="en-US" altLang="ja-JP"/>
              <a:t>A</a:t>
            </a:r>
            <a:r>
              <a:rPr lang="ja-JP" altLang="en-US"/>
              <a:t>セメスター説明会</a:t>
            </a:r>
            <a:endParaRPr lang="ja-JP" altLang="en-US" dirty="0"/>
          </a:p>
        </p:txBody>
      </p:sp>
      <p:sp>
        <p:nvSpPr>
          <p:cNvPr id="6" name="スライド番号プレースホルダー 5">
            <a:extLst>
              <a:ext uri="{FF2B5EF4-FFF2-40B4-BE49-F238E27FC236}">
                <a16:creationId xmlns:a16="http://schemas.microsoft.com/office/drawing/2014/main" id="{9845103C-4218-4D43-CCC5-9D67A8799032}"/>
              </a:ext>
            </a:extLst>
          </p:cNvPr>
          <p:cNvSpPr>
            <a:spLocks noGrp="1"/>
          </p:cNvSpPr>
          <p:nvPr>
            <p:ph type="sldNum" sz="quarter" idx="12"/>
          </p:nvPr>
        </p:nvSpPr>
        <p:spPr/>
        <p:txBody>
          <a:bodyPr/>
          <a:lstStyle>
            <a:lvl1pPr>
              <a:defRPr>
                <a:solidFill>
                  <a:schemeClr val="bg1"/>
                </a:solidFill>
              </a:defRPr>
            </a:lvl1pPr>
          </a:lstStyle>
          <a:p>
            <a:fld id="{EDF77D8D-9987-453A-9A05-EB91CA595C68}" type="slidenum">
              <a:rPr lang="ja-JP" altLang="en-US" smtClean="0"/>
              <a:pPr/>
              <a:t>‹#›</a:t>
            </a:fld>
            <a:endParaRPr lang="ja-JP" altLang="en-US"/>
          </a:p>
        </p:txBody>
      </p:sp>
    </p:spTree>
    <p:extLst>
      <p:ext uri="{BB962C8B-B14F-4D97-AF65-F5344CB8AC3E}">
        <p14:creationId xmlns:p14="http://schemas.microsoft.com/office/powerpoint/2010/main" val="4234325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59A24F-E3BB-9E81-F614-ED76C487B73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F592E7-16F3-4829-98AD-2FD4ACB047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8D925A8-A59F-8D1D-964C-144C6F6D41A8}"/>
              </a:ext>
            </a:extLst>
          </p:cNvPr>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ー 4">
            <a:extLst>
              <a:ext uri="{FF2B5EF4-FFF2-40B4-BE49-F238E27FC236}">
                <a16:creationId xmlns:a16="http://schemas.microsoft.com/office/drawing/2014/main" id="{3748DE45-34E0-1071-BB1D-C740A623FDBC}"/>
              </a:ext>
            </a:extLst>
          </p:cNvPr>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ー 5">
            <a:extLst>
              <a:ext uri="{FF2B5EF4-FFF2-40B4-BE49-F238E27FC236}">
                <a16:creationId xmlns:a16="http://schemas.microsoft.com/office/drawing/2014/main" id="{58A78A31-7D82-1EC3-D935-33CEBEF5E94A}"/>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79900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D87F865-42B7-49E9-7CCB-3B837CD11A2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017907D-0926-1E89-74CF-6515567EB07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3DBD06-226F-D8FE-B9FE-D82EA3E42B10}"/>
              </a:ext>
            </a:extLst>
          </p:cNvPr>
          <p:cNvSpPr>
            <a:spLocks noGrp="1"/>
          </p:cNvSpPr>
          <p:nvPr>
            <p:ph type="dt" sz="half" idx="10"/>
          </p:nvPr>
        </p:nvSpPr>
        <p:spPr/>
        <p:txBody>
          <a:body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ECB0EE45-B33E-F2A9-065A-0866B43A3A8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ACC18F2-2EE4-7FB3-761A-A6BEAB59E016}"/>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53030456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BCB01E61-A45E-5512-6902-0305990514EB}"/>
              </a:ext>
            </a:extLst>
          </p:cNvPr>
          <p:cNvSpPr/>
          <p:nvPr userDrawn="1"/>
        </p:nvSpPr>
        <p:spPr>
          <a:xfrm>
            <a:off x="0" y="-27384"/>
            <a:ext cx="12192000" cy="1224136"/>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019B5A0-4A56-565D-D2C2-03B175DFA9AF}"/>
              </a:ext>
            </a:extLst>
          </p:cNvPr>
          <p:cNvSpPr>
            <a:spLocks noGrp="1"/>
          </p:cNvSpPr>
          <p:nvPr>
            <p:ph type="title"/>
          </p:nvPr>
        </p:nvSpPr>
        <p:spPr>
          <a:xfrm>
            <a:off x="838200" y="15205"/>
            <a:ext cx="10515600" cy="1325563"/>
          </a:xfr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B8284CD-D6E2-984C-EEC6-6C132BDB1D61}"/>
              </a:ext>
            </a:extLst>
          </p:cNvPr>
          <p:cNvSpPr>
            <a:spLocks noGrp="1"/>
          </p:cNvSpPr>
          <p:nvPr>
            <p:ph idx="1"/>
          </p:nvPr>
        </p:nvSpPr>
        <p:spPr>
          <a:xfrm>
            <a:off x="838200" y="1381918"/>
            <a:ext cx="10515600" cy="4974432"/>
          </a:xfrm>
        </p:spPr>
        <p:txBody>
          <a:bodyPr/>
          <a:lstStyle>
            <a:lvl1pPr marL="228600" indent="-228600">
              <a:buClr>
                <a:srgbClr val="C00000"/>
              </a:buClr>
              <a:buFont typeface="Wingdings" pitchFamily="2" charset="2"/>
              <a:buChar char="n"/>
              <a:defRPr/>
            </a:lvl1pPr>
            <a:lvl2pPr marL="685800" indent="-228600">
              <a:buClr>
                <a:srgbClr val="0070C0"/>
              </a:buClr>
              <a:buFont typeface="Wingdings" pitchFamily="2" charset="2"/>
              <a:buChar char="l"/>
              <a:defRPr/>
            </a:lvl2pPr>
            <a:lvl3pPr marL="1143000" indent="-228600">
              <a:buClr>
                <a:srgbClr val="FFC000"/>
              </a:buClr>
              <a:buFont typeface="Wingdings" pitchFamily="2" charset="2"/>
              <a:buChar char="u"/>
              <a:defRPr/>
            </a:lvl3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A04048AB-7C19-9D6F-D70C-9E5E324C7BA8}"/>
              </a:ext>
            </a:extLst>
          </p:cNvPr>
          <p:cNvSpPr>
            <a:spLocks noGrp="1"/>
          </p:cNvSpPr>
          <p:nvPr>
            <p:ph type="dt" sz="half" idx="10"/>
          </p:nvPr>
        </p:nvSpPr>
        <p:spPr/>
        <p:txBody>
          <a:bodyPr/>
          <a:lstStyle>
            <a:lvl1pPr>
              <a:defRPr>
                <a:solidFill>
                  <a:schemeClr val="bg2">
                    <a:lumMod val="50000"/>
                  </a:schemeClr>
                </a:solidFill>
              </a:defRPr>
            </a:lvl1pPr>
          </a:lstStyle>
          <a:p>
            <a:r>
              <a:rPr lang="en-US" altLang="ja-JP"/>
              <a:t>2023/9/14</a:t>
            </a:r>
            <a:endParaRPr lang="en-US" altLang="ja-JP" dirty="0"/>
          </a:p>
        </p:txBody>
      </p:sp>
      <p:sp>
        <p:nvSpPr>
          <p:cNvPr id="5" name="フッター プレースホルダー 4">
            <a:extLst>
              <a:ext uri="{FF2B5EF4-FFF2-40B4-BE49-F238E27FC236}">
                <a16:creationId xmlns:a16="http://schemas.microsoft.com/office/drawing/2014/main" id="{9D56E282-AB7F-24A9-AFA3-8D069E6D214C}"/>
              </a:ext>
            </a:extLst>
          </p:cNvPr>
          <p:cNvSpPr>
            <a:spLocks noGrp="1"/>
          </p:cNvSpPr>
          <p:nvPr>
            <p:ph type="ftr" sz="quarter" idx="11"/>
          </p:nvPr>
        </p:nvSpPr>
        <p:spPr/>
        <p:txBody>
          <a:bodyPr/>
          <a:lstStyle>
            <a:lvl1pPr>
              <a:defRPr>
                <a:solidFill>
                  <a:schemeClr val="bg2">
                    <a:lumMod val="50000"/>
                  </a:schemeClr>
                </a:solidFill>
              </a:defRPr>
            </a:lvl1pPr>
          </a:lstStyle>
          <a:p>
            <a:r>
              <a:rPr lang="en-US" altLang="ja-JP"/>
              <a:t>2023</a:t>
            </a:r>
            <a:r>
              <a:rPr lang="ja-JP" altLang="en-US"/>
              <a:t>年</a:t>
            </a:r>
            <a:r>
              <a:rPr lang="en-US" altLang="ja-JP"/>
              <a:t>A</a:t>
            </a:r>
            <a:r>
              <a:rPr lang="ja-JP" altLang="en-US"/>
              <a:t>セメスター説明会</a:t>
            </a:r>
          </a:p>
        </p:txBody>
      </p:sp>
      <p:sp>
        <p:nvSpPr>
          <p:cNvPr id="6" name="スライド番号プレースホルダー 5">
            <a:extLst>
              <a:ext uri="{FF2B5EF4-FFF2-40B4-BE49-F238E27FC236}">
                <a16:creationId xmlns:a16="http://schemas.microsoft.com/office/drawing/2014/main" id="{CDC63D68-7CEB-B436-DB61-ED2A699F5ADA}"/>
              </a:ext>
            </a:extLst>
          </p:cNvPr>
          <p:cNvSpPr>
            <a:spLocks noGrp="1"/>
          </p:cNvSpPr>
          <p:nvPr>
            <p:ph type="sldNum" sz="quarter" idx="12"/>
          </p:nvPr>
        </p:nvSpPr>
        <p:spPr/>
        <p:txBody>
          <a:bodyPr/>
          <a:lstStyle>
            <a:lvl1pPr>
              <a:defRPr>
                <a:solidFill>
                  <a:schemeClr val="bg2">
                    <a:lumMod val="50000"/>
                  </a:schemeClr>
                </a:solidFill>
              </a:defRPr>
            </a:lvl1pPr>
          </a:lstStyle>
          <a:p>
            <a:fld id="{EDF77D8D-9987-453A-9A05-EB91CA595C68}" type="slidenum">
              <a:rPr lang="ja-JP" altLang="en-US" smtClean="0"/>
              <a:pPr/>
              <a:t>‹#›</a:t>
            </a:fld>
            <a:endParaRPr lang="ja-JP" altLang="en-US"/>
          </a:p>
        </p:txBody>
      </p:sp>
    </p:spTree>
    <p:extLst>
      <p:ext uri="{BB962C8B-B14F-4D97-AF65-F5344CB8AC3E}">
        <p14:creationId xmlns:p14="http://schemas.microsoft.com/office/powerpoint/2010/main" val="11604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31306E-0ECF-26A5-80AF-5C89140EE1F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DE4CF9-1E66-E4F0-E22F-178E4352EC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4330242-9074-FD33-69DB-24A231585EDA}"/>
              </a:ext>
            </a:extLst>
          </p:cNvPr>
          <p:cNvSpPr>
            <a:spLocks noGrp="1"/>
          </p:cNvSpPr>
          <p:nvPr>
            <p:ph type="dt" sz="half" idx="10"/>
          </p:nvPr>
        </p:nvSpPr>
        <p:spPr/>
        <p:txBody>
          <a:bodyPr/>
          <a:lstStyle/>
          <a:p>
            <a:r>
              <a:rPr kumimoji="1" lang="en-US" altLang="ja-JP" dirty="0"/>
              <a:t>2020/9/11</a:t>
            </a:r>
            <a:endParaRPr kumimoji="1" lang="ja-JP" altLang="en-US"/>
          </a:p>
        </p:txBody>
      </p:sp>
      <p:sp>
        <p:nvSpPr>
          <p:cNvPr id="5" name="フッター プレースホルダー 4">
            <a:extLst>
              <a:ext uri="{FF2B5EF4-FFF2-40B4-BE49-F238E27FC236}">
                <a16:creationId xmlns:a16="http://schemas.microsoft.com/office/drawing/2014/main" id="{D402DB96-269D-67E9-61E2-D27C558B7104}"/>
              </a:ext>
            </a:extLst>
          </p:cNvPr>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ー 5">
            <a:extLst>
              <a:ext uri="{FF2B5EF4-FFF2-40B4-BE49-F238E27FC236}">
                <a16:creationId xmlns:a16="http://schemas.microsoft.com/office/drawing/2014/main" id="{1889B775-021A-E618-1EAC-C538CB93BE11}"/>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4240805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52180D-FF92-858D-3067-E77A80E1574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E26EFD7-E689-037B-144C-535748DDE00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B944A8C-6B28-2356-4E45-0DA4E318CD4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449A614-39BF-53B8-FCD9-3CD5CE544353}"/>
              </a:ext>
            </a:extLst>
          </p:cNvPr>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ー 5">
            <a:extLst>
              <a:ext uri="{FF2B5EF4-FFF2-40B4-BE49-F238E27FC236}">
                <a16:creationId xmlns:a16="http://schemas.microsoft.com/office/drawing/2014/main" id="{D7D3541E-62D1-B466-6E8D-AC3E60A5551F}"/>
              </a:ext>
            </a:extLst>
          </p:cNvPr>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ー 6">
            <a:extLst>
              <a:ext uri="{FF2B5EF4-FFF2-40B4-BE49-F238E27FC236}">
                <a16:creationId xmlns:a16="http://schemas.microsoft.com/office/drawing/2014/main" id="{74754603-24DF-72E6-97F8-868DEE9B1F71}"/>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891730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E1B91-0F23-B857-D942-DE8042D6102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DCBC3C-E79B-A1FE-7F56-A18F7DD10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8B7D01E-ABCB-CDC1-70A2-BF9C36F86FA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C3B8BC6-DB55-83F8-D2F0-2CEE0CD9B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084BACE-BDC1-AF99-9F61-5AF810CC84B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99E03C6-6C56-4D6E-0EEA-6030CB05E231}"/>
              </a:ext>
            </a:extLst>
          </p:cNvPr>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ー 7">
            <a:extLst>
              <a:ext uri="{FF2B5EF4-FFF2-40B4-BE49-F238E27FC236}">
                <a16:creationId xmlns:a16="http://schemas.microsoft.com/office/drawing/2014/main" id="{9DEC5243-0D01-8D79-3C90-F191C52E5C7D}"/>
              </a:ext>
            </a:extLst>
          </p:cNvPr>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ー 8">
            <a:extLst>
              <a:ext uri="{FF2B5EF4-FFF2-40B4-BE49-F238E27FC236}">
                <a16:creationId xmlns:a16="http://schemas.microsoft.com/office/drawing/2014/main" id="{28B49B99-D276-5F92-E0C7-25FA0C24A806}"/>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005304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8997D-261C-2D2B-BCBC-051F5CC8337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3440DC-EBA5-3113-B5B0-DE358B530F0A}"/>
              </a:ext>
            </a:extLst>
          </p:cNvPr>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ー 3">
            <a:extLst>
              <a:ext uri="{FF2B5EF4-FFF2-40B4-BE49-F238E27FC236}">
                <a16:creationId xmlns:a16="http://schemas.microsoft.com/office/drawing/2014/main" id="{6F0CB0E8-F816-B535-7D9F-D0020E43E86F}"/>
              </a:ext>
            </a:extLst>
          </p:cNvPr>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ー 4">
            <a:extLst>
              <a:ext uri="{FF2B5EF4-FFF2-40B4-BE49-F238E27FC236}">
                <a16:creationId xmlns:a16="http://schemas.microsoft.com/office/drawing/2014/main" id="{BE11E177-4213-7EB0-1BE7-90044CEFFD64}"/>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48600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BC7CC90-C83E-6261-425F-C72C0FFA8BCD}"/>
              </a:ext>
            </a:extLst>
          </p:cNvPr>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ー 2">
            <a:extLst>
              <a:ext uri="{FF2B5EF4-FFF2-40B4-BE49-F238E27FC236}">
                <a16:creationId xmlns:a16="http://schemas.microsoft.com/office/drawing/2014/main" id="{BC6E3E20-A4B9-5BEA-9FC1-79E397927349}"/>
              </a:ext>
            </a:extLst>
          </p:cNvPr>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ー 3">
            <a:extLst>
              <a:ext uri="{FF2B5EF4-FFF2-40B4-BE49-F238E27FC236}">
                <a16:creationId xmlns:a16="http://schemas.microsoft.com/office/drawing/2014/main" id="{07A821D9-C5D9-3252-4E86-15532BCC610D}"/>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206268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BDA6DE-B55D-73DC-9036-64E08580D7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2BA646-6A84-7601-58D3-E39B59A1CF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5387DA8-79CD-3AD2-9FA3-1645E8C7B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7AFE09F-ECF9-203D-6DD2-0639F81D5A58}"/>
              </a:ext>
            </a:extLst>
          </p:cNvPr>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ー 5">
            <a:extLst>
              <a:ext uri="{FF2B5EF4-FFF2-40B4-BE49-F238E27FC236}">
                <a16:creationId xmlns:a16="http://schemas.microsoft.com/office/drawing/2014/main" id="{1DBC97EC-C34A-FA12-9A89-9D5075ACDD62}"/>
              </a:ext>
            </a:extLst>
          </p:cNvPr>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ー 6">
            <a:extLst>
              <a:ext uri="{FF2B5EF4-FFF2-40B4-BE49-F238E27FC236}">
                <a16:creationId xmlns:a16="http://schemas.microsoft.com/office/drawing/2014/main" id="{B17124ED-59D2-EBEA-D2A5-DA385DA58575}"/>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423292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B4BC7-B26C-6235-EB82-A0A98E84188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05FBFE5-B0B6-4BE4-26D9-3A36241796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106C7F0-F65E-F287-49EE-959D0CF33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AC92537-9E3B-4B4E-358B-5122B04C7C40}"/>
              </a:ext>
            </a:extLst>
          </p:cNvPr>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ー 5">
            <a:extLst>
              <a:ext uri="{FF2B5EF4-FFF2-40B4-BE49-F238E27FC236}">
                <a16:creationId xmlns:a16="http://schemas.microsoft.com/office/drawing/2014/main" id="{3995D89B-6DF6-277E-F841-291C89E39E4A}"/>
              </a:ext>
            </a:extLst>
          </p:cNvPr>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ー 6">
            <a:extLst>
              <a:ext uri="{FF2B5EF4-FFF2-40B4-BE49-F238E27FC236}">
                <a16:creationId xmlns:a16="http://schemas.microsoft.com/office/drawing/2014/main" id="{BBF27F07-349B-2B1B-C935-D53A2507E89D}"/>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2700246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B8803A1-0536-6D02-AADD-82E9C9553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D66CBC-3C4A-083C-2D30-51F4B0BF96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0A7093D-607B-F494-FD90-0E9D90DC99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2022/9/14</a:t>
            </a:r>
            <a:endParaRPr kumimoji="1" lang="en-US" altLang="ja-JP" dirty="0"/>
          </a:p>
        </p:txBody>
      </p:sp>
      <p:sp>
        <p:nvSpPr>
          <p:cNvPr id="5" name="フッター プレースホルダー 4">
            <a:extLst>
              <a:ext uri="{FF2B5EF4-FFF2-40B4-BE49-F238E27FC236}">
                <a16:creationId xmlns:a16="http://schemas.microsoft.com/office/drawing/2014/main" id="{BB48D8CC-DADA-7E3D-93FF-30DEBDDDEC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2022</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ADB091D-AB97-08F1-12AB-9DBACD507F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15749621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utacm.adm.u-tokyo.ac.jp/webmtn/LoginServlet"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hyperlink" Target="https://utas.adm.u-tokyo.ac.jp/"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png"/><Relationship Id="rId5" Type="http://schemas.openxmlformats.org/officeDocument/2006/relationships/hyperlink" Target="https://utacm.adm.u-tokyo.ac.jp/webmtn/LoginServlet"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hyperlink" Target="https://utacm.adm.u-tokyo.ac.jp/webmtn/LoginServlet" TargetMode="External"/><Relationship Id="rId5" Type="http://schemas.openxmlformats.org/officeDocument/2006/relationships/hyperlink" Target="https://u-tokyo-ac-jp.zoom.us/profile" TargetMode="External"/><Relationship Id="rId4" Type="http://schemas.openxmlformats.org/officeDocument/2006/relationships/image" Target="../media/image15.pn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utacm.adm.u-tokyo.ac.jp/webmtn/LoginServl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utacm.adm.u-tokyo.ac.jp/webmtn/LoginServlet"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utacm.adm.u-tokyo.ac.jp/webmtn/LoginServle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utacm.adm.u-tokyo.ac.jp/webmtn/LoginServle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6.png"/><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utelecon.adm.u-tokyo.ac.jp/oc/#google"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hyperlink" Target="https://utacm.adm.u-tokyo.ac.jp/webmtn/LoginServlet" TargetMode="External"/><Relationship Id="rId5" Type="http://schemas.openxmlformats.org/officeDocument/2006/relationships/image" Target="../media/image20.png"/><Relationship Id="rId4" Type="http://schemas.openxmlformats.org/officeDocument/2006/relationships/hyperlink" Target="https://itc-lms.ecc.u-tokyo.ac.jp/login" TargetMode="External"/><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utacm.adm.u-tokyo.ac.jp/webmtn/LoginServlet"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utacm.adm.u-tokyo.ac.jp/webmtn/LoginServle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4.png"/><Relationship Id="rId5" Type="http://schemas.openxmlformats.org/officeDocument/2006/relationships/hyperlink" Target="https://utacm.adm.u-tokyo.ac.jp/webmtn/LoginServlet"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0.mov"/><Relationship Id="rId1" Type="http://schemas.microsoft.com/office/2007/relationships/media" Target="../media/media10.mo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utacm.adm.u-tokyo.ac.jp/webmtn/LoginServle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utacm.adm.u-tokyo.ac.jp/webmtn/LoginServl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FD510-8EA5-1A96-2C75-C7ABFE023D21}"/>
              </a:ext>
            </a:extLst>
          </p:cNvPr>
          <p:cNvSpPr>
            <a:spLocks noGrp="1"/>
          </p:cNvSpPr>
          <p:nvPr>
            <p:ph type="ctrTitle"/>
          </p:nvPr>
        </p:nvSpPr>
        <p:spPr/>
        <p:txBody>
          <a:bodyPr/>
          <a:lstStyle/>
          <a:p>
            <a:r>
              <a:rPr lang="ja-JP" altLang="en-US"/>
              <a:t>授業における</a:t>
            </a:r>
            <a:br>
              <a:rPr lang="en-US" altLang="ja-JP" dirty="0"/>
            </a:br>
            <a:r>
              <a:rPr lang="ja-JP" altLang="en-US"/>
              <a:t>情報システム利用の基礎</a:t>
            </a:r>
            <a:endParaRPr kumimoji="1" lang="ja-JP" altLang="en-US"/>
          </a:p>
        </p:txBody>
      </p:sp>
      <p:sp>
        <p:nvSpPr>
          <p:cNvPr id="3" name="字幕 2">
            <a:extLst>
              <a:ext uri="{FF2B5EF4-FFF2-40B4-BE49-F238E27FC236}">
                <a16:creationId xmlns:a16="http://schemas.microsoft.com/office/drawing/2014/main" id="{4FACC38E-CC8C-C43D-9490-004A51115003}"/>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62F09D98-4405-EB93-8187-B5A7BDFDC8B7}"/>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5D090E67-621D-DF9D-DE24-72222F953D25}"/>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1276F1A6-B333-73C3-48C3-B23E2E5604CC}"/>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2913473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2D636A-373E-7F86-33BA-5E7873C2AA07}"/>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9DA20F96-F9BF-1555-19C4-744926499949}"/>
              </a:ext>
            </a:extLst>
          </p:cNvPr>
          <p:cNvSpPr>
            <a:spLocks noGrp="1"/>
          </p:cNvSpPr>
          <p:nvPr>
            <p:ph idx="1"/>
          </p:nvPr>
        </p:nvSpPr>
        <p:spPr/>
        <p:txBody>
          <a:bodyPr/>
          <a:lstStyle/>
          <a:p>
            <a:r>
              <a:rPr lang="ja-JP" altLang="en-US"/>
              <a:t>正式には</a:t>
            </a:r>
            <a:r>
              <a:rPr lang="en-US" altLang="ja-JP" dirty="0"/>
              <a:t> </a:t>
            </a:r>
            <a:r>
              <a:rPr lang="ja-JP" altLang="en-US" u="sng">
                <a:solidFill>
                  <a:srgbClr val="FF0000"/>
                </a:solidFill>
              </a:rPr>
              <a:t>数字</a:t>
            </a:r>
            <a:r>
              <a:rPr lang="en-US" altLang="ja-JP" u="sng" dirty="0">
                <a:solidFill>
                  <a:srgbClr val="FF0000"/>
                </a:solidFill>
              </a:rPr>
              <a:t>10</a:t>
            </a:r>
            <a:r>
              <a:rPr lang="ja-JP" altLang="en-US" u="sng">
                <a:solidFill>
                  <a:srgbClr val="FF0000"/>
                </a:solidFill>
              </a:rPr>
              <a:t>桁</a:t>
            </a:r>
            <a:r>
              <a:rPr lang="en-US" altLang="ja-JP" u="sng" dirty="0">
                <a:solidFill>
                  <a:srgbClr val="FF0000"/>
                </a:solidFill>
              </a:rPr>
              <a:t>@</a:t>
            </a:r>
            <a:r>
              <a:rPr lang="en-US" altLang="ja-JP" u="sng" dirty="0" err="1">
                <a:solidFill>
                  <a:srgbClr val="FF0000"/>
                </a:solidFill>
              </a:rPr>
              <a:t>utac.u-tokyo.ac.jp</a:t>
            </a:r>
            <a:endParaRPr lang="en-US" altLang="ja-JP" u="sng" dirty="0">
              <a:solidFill>
                <a:srgbClr val="FF0000"/>
              </a:solidFill>
            </a:endParaRPr>
          </a:p>
          <a:p>
            <a:pPr lvl="1"/>
            <a:r>
              <a:rPr lang="ja-JP" altLang="en-US"/>
              <a:t>学内では，数字</a:t>
            </a:r>
            <a:r>
              <a:rPr lang="en-US" altLang="ja-JP" dirty="0"/>
              <a:t>10</a:t>
            </a:r>
            <a:r>
              <a:rPr lang="ja-JP" altLang="en-US"/>
              <a:t>桁で一意にユーザが決まります</a:t>
            </a:r>
            <a:endParaRPr lang="en-US" altLang="ja-JP" dirty="0"/>
          </a:p>
          <a:p>
            <a:pPr lvl="1"/>
            <a:r>
              <a:rPr lang="ja-JP" altLang="en-US"/>
              <a:t>しかし，全世界を対象とした</a:t>
            </a:r>
            <a:r>
              <a:rPr lang="en-US" altLang="ja-JP" dirty="0"/>
              <a:t> Microsoft </a:t>
            </a:r>
            <a:r>
              <a:rPr lang="ja-JP" altLang="en-US"/>
              <a:t>や</a:t>
            </a:r>
            <a:r>
              <a:rPr lang="en-US" altLang="ja-JP" dirty="0"/>
              <a:t> Zoom </a:t>
            </a:r>
            <a:r>
              <a:rPr lang="ja-JP" altLang="en-US"/>
              <a:t>のサービスを使うときには，数字</a:t>
            </a:r>
            <a:r>
              <a:rPr lang="en-US" altLang="ja-JP" dirty="0"/>
              <a:t>10</a:t>
            </a:r>
            <a:r>
              <a:rPr lang="ja-JP" altLang="en-US"/>
              <a:t>桁だけでは不十分です</a:t>
            </a:r>
            <a:r>
              <a:rPr lang="en-US" altLang="ja-JP" dirty="0"/>
              <a:t> </a:t>
            </a:r>
            <a:endParaRPr lang="ja-JP" altLang="en-US"/>
          </a:p>
          <a:p>
            <a:endParaRPr kumimoji="1" lang="ja-JP" altLang="en-US"/>
          </a:p>
        </p:txBody>
      </p:sp>
      <p:sp>
        <p:nvSpPr>
          <p:cNvPr id="4" name="日付プレースホルダー 3">
            <a:extLst>
              <a:ext uri="{FF2B5EF4-FFF2-40B4-BE49-F238E27FC236}">
                <a16:creationId xmlns:a16="http://schemas.microsoft.com/office/drawing/2014/main" id="{7F3ABBB0-62A6-0932-D978-357FEBCA49F2}"/>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CBC5CF96-DD8E-A53C-A9D2-E063A27A38BD}"/>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A4D8955-19DA-F185-E67F-05F59B3A0114}"/>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grpSp>
        <p:nvGrpSpPr>
          <p:cNvPr id="28" name="グループ化 27">
            <a:extLst>
              <a:ext uri="{FF2B5EF4-FFF2-40B4-BE49-F238E27FC236}">
                <a16:creationId xmlns:a16="http://schemas.microsoft.com/office/drawing/2014/main" id="{7B297F99-12E6-0119-A277-37C6E14F638D}"/>
              </a:ext>
            </a:extLst>
          </p:cNvPr>
          <p:cNvGrpSpPr/>
          <p:nvPr/>
        </p:nvGrpSpPr>
        <p:grpSpPr>
          <a:xfrm>
            <a:off x="9499376" y="15543"/>
            <a:ext cx="2501280" cy="644461"/>
            <a:chOff x="5432073" y="2373993"/>
            <a:chExt cx="2501280" cy="644461"/>
          </a:xfrm>
        </p:grpSpPr>
        <p:sp>
          <p:nvSpPr>
            <p:cNvPr id="29" name="矢印: 上 11">
              <a:extLst>
                <a:ext uri="{FF2B5EF4-FFF2-40B4-BE49-F238E27FC236}">
                  <a16:creationId xmlns:a16="http://schemas.microsoft.com/office/drawing/2014/main" id="{CF6DD3AB-4447-36EE-B862-2A592C26578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0" name="矢印: 上 12">
              <a:extLst>
                <a:ext uri="{FF2B5EF4-FFF2-40B4-BE49-F238E27FC236}">
                  <a16:creationId xmlns:a16="http://schemas.microsoft.com/office/drawing/2014/main" id="{C3F43EC9-ECD0-DE87-6334-887E5E7AB88E}"/>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1" name="矢印: 上 13">
              <a:extLst>
                <a:ext uri="{FF2B5EF4-FFF2-40B4-BE49-F238E27FC236}">
                  <a16:creationId xmlns:a16="http://schemas.microsoft.com/office/drawing/2014/main" id="{02D0B65E-D0D3-D63E-F629-0C6CE60727B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2" name="矢印: 上 15">
              <a:extLst>
                <a:ext uri="{FF2B5EF4-FFF2-40B4-BE49-F238E27FC236}">
                  <a16:creationId xmlns:a16="http://schemas.microsoft.com/office/drawing/2014/main" id="{9BD4DFBC-58AA-C903-80F1-0412642DBF5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3" name="矢印: 上 34">
              <a:extLst>
                <a:ext uri="{FF2B5EF4-FFF2-40B4-BE49-F238E27FC236}">
                  <a16:creationId xmlns:a16="http://schemas.microsoft.com/office/drawing/2014/main" id="{AB361399-CD35-875D-5A9F-492821ECBD6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4" name="正方形/長方形 4">
              <a:extLst>
                <a:ext uri="{FF2B5EF4-FFF2-40B4-BE49-F238E27FC236}">
                  <a16:creationId xmlns:a16="http://schemas.microsoft.com/office/drawing/2014/main" id="{FA8DE7DC-AC3A-41EC-2065-7D2BBCBADDC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35" name="グループ化 34">
              <a:extLst>
                <a:ext uri="{FF2B5EF4-FFF2-40B4-BE49-F238E27FC236}">
                  <a16:creationId xmlns:a16="http://schemas.microsoft.com/office/drawing/2014/main" id="{B9DA359E-B3E1-07FA-7A4A-36DEE056B8C7}"/>
                </a:ext>
              </a:extLst>
            </p:cNvPr>
            <p:cNvGrpSpPr/>
            <p:nvPr/>
          </p:nvGrpSpPr>
          <p:grpSpPr>
            <a:xfrm>
              <a:off x="5432073" y="2373993"/>
              <a:ext cx="2501280" cy="439964"/>
              <a:chOff x="5432073" y="2373993"/>
              <a:chExt cx="2501280" cy="439964"/>
            </a:xfrm>
          </p:grpSpPr>
          <p:sp>
            <p:nvSpPr>
              <p:cNvPr id="36" name="正方形/長方形 9">
                <a:extLst>
                  <a:ext uri="{FF2B5EF4-FFF2-40B4-BE49-F238E27FC236}">
                    <a16:creationId xmlns:a16="http://schemas.microsoft.com/office/drawing/2014/main" id="{224A9877-06E8-CC4D-3A17-948B25759E7D}"/>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37" name="正方形/長方形 8">
                <a:extLst>
                  <a:ext uri="{FF2B5EF4-FFF2-40B4-BE49-F238E27FC236}">
                    <a16:creationId xmlns:a16="http://schemas.microsoft.com/office/drawing/2014/main" id="{D912D1AF-DE2E-F390-9D41-661C974F402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8" name="グループ化 37">
                <a:extLst>
                  <a:ext uri="{FF2B5EF4-FFF2-40B4-BE49-F238E27FC236}">
                    <a16:creationId xmlns:a16="http://schemas.microsoft.com/office/drawing/2014/main" id="{5925F278-9462-EDA1-1D24-36EF8F93A1FB}"/>
                  </a:ext>
                </a:extLst>
              </p:cNvPr>
              <p:cNvGrpSpPr/>
              <p:nvPr/>
            </p:nvGrpSpPr>
            <p:grpSpPr>
              <a:xfrm>
                <a:off x="5432073" y="2378013"/>
                <a:ext cx="475115" cy="431924"/>
                <a:chOff x="481382" y="4128535"/>
                <a:chExt cx="1584000" cy="1440000"/>
              </a:xfrm>
            </p:grpSpPr>
            <p:sp>
              <p:nvSpPr>
                <p:cNvPr id="45" name="正方形/長方形 5">
                  <a:extLst>
                    <a:ext uri="{FF2B5EF4-FFF2-40B4-BE49-F238E27FC236}">
                      <a16:creationId xmlns:a16="http://schemas.microsoft.com/office/drawing/2014/main" id="{342C71F6-4BC0-26B6-10FD-B7CE0C50EA3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6" name="Picture 2">
                  <a:extLst>
                    <a:ext uri="{FF2B5EF4-FFF2-40B4-BE49-F238E27FC236}">
                      <a16:creationId xmlns:a16="http://schemas.microsoft.com/office/drawing/2014/main" id="{4843CE33-C770-F2AE-E651-FB2BBCE6090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グループ化 38">
                <a:extLst>
                  <a:ext uri="{FF2B5EF4-FFF2-40B4-BE49-F238E27FC236}">
                    <a16:creationId xmlns:a16="http://schemas.microsoft.com/office/drawing/2014/main" id="{E1EE8C50-A892-3798-0FC2-2A4CEF6DE21F}"/>
                  </a:ext>
                </a:extLst>
              </p:cNvPr>
              <p:cNvGrpSpPr/>
              <p:nvPr/>
            </p:nvGrpSpPr>
            <p:grpSpPr>
              <a:xfrm>
                <a:off x="5922308" y="2378013"/>
                <a:ext cx="475115" cy="431924"/>
                <a:chOff x="2123728" y="4094174"/>
                <a:chExt cx="1584000" cy="1440000"/>
              </a:xfrm>
            </p:grpSpPr>
            <p:sp>
              <p:nvSpPr>
                <p:cNvPr id="43" name="正方形/長方形 6">
                  <a:extLst>
                    <a:ext uri="{FF2B5EF4-FFF2-40B4-BE49-F238E27FC236}">
                      <a16:creationId xmlns:a16="http://schemas.microsoft.com/office/drawing/2014/main" id="{9E127E35-AD8D-1213-4FF8-734F20D5EB2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4" name="Picture 4" descr="ITC Learning Management System">
                  <a:extLst>
                    <a:ext uri="{FF2B5EF4-FFF2-40B4-BE49-F238E27FC236}">
                      <a16:creationId xmlns:a16="http://schemas.microsoft.com/office/drawing/2014/main" id="{17DF5DBC-CE87-5EAC-2790-8D4C8673E40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5D4AE22E-B30A-8B4B-A59E-226322BC0149}"/>
                  </a:ext>
                </a:extLst>
              </p:cNvPr>
              <p:cNvGrpSpPr/>
              <p:nvPr/>
            </p:nvGrpSpPr>
            <p:grpSpPr>
              <a:xfrm>
                <a:off x="6412543" y="2378013"/>
                <a:ext cx="475115" cy="431924"/>
                <a:chOff x="3751026" y="4089184"/>
                <a:chExt cx="1584000" cy="1440000"/>
              </a:xfrm>
            </p:grpSpPr>
            <p:sp>
              <p:nvSpPr>
                <p:cNvPr id="41" name="正方形/長方形 36">
                  <a:extLst>
                    <a:ext uri="{FF2B5EF4-FFF2-40B4-BE49-F238E27FC236}">
                      <a16:creationId xmlns:a16="http://schemas.microsoft.com/office/drawing/2014/main" id="{8B332A67-C081-9A08-0539-C102665A51D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2" name="Picture 6" descr="Zoomのロゴ">
                  <a:extLst>
                    <a:ext uri="{FF2B5EF4-FFF2-40B4-BE49-F238E27FC236}">
                      <a16:creationId xmlns:a16="http://schemas.microsoft.com/office/drawing/2014/main" id="{A16B7A4B-9CF2-95C0-96EB-7BAFFABBFF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7" name="正方形/長方形 46">
            <a:extLst>
              <a:ext uri="{FF2B5EF4-FFF2-40B4-BE49-F238E27FC236}">
                <a16:creationId xmlns:a16="http://schemas.microsoft.com/office/drawing/2014/main" id="{21702D60-EAA0-C0B3-82F5-2DDD67BC8653}"/>
              </a:ext>
            </a:extLst>
          </p:cNvPr>
          <p:cNvSpPr/>
          <p:nvPr/>
        </p:nvSpPr>
        <p:spPr>
          <a:xfrm>
            <a:off x="9501554"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solidFill>
                <a:srgbClr val="0070C0"/>
              </a:solidFill>
            </a:endParaRPr>
          </a:p>
        </p:txBody>
      </p:sp>
    </p:spTree>
    <p:extLst>
      <p:ext uri="{BB962C8B-B14F-4D97-AF65-F5344CB8AC3E}">
        <p14:creationId xmlns:p14="http://schemas.microsoft.com/office/powerpoint/2010/main" val="3888986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8AB90-3790-5031-B087-4F1F75A66F15}"/>
              </a:ext>
            </a:extLst>
          </p:cNvPr>
          <p:cNvSpPr>
            <a:spLocks noGrp="1"/>
          </p:cNvSpPr>
          <p:nvPr>
            <p:ph type="title"/>
          </p:nvPr>
        </p:nvSpPr>
        <p:spPr/>
        <p:txBody>
          <a:bodyPr/>
          <a:lstStyle/>
          <a:p>
            <a:r>
              <a:rPr lang="ja-JP" altLang="en-US"/>
              <a:t>ユーザ名の罠</a:t>
            </a:r>
            <a:endParaRPr kumimoji="1" lang="ja-JP" altLang="en-US"/>
          </a:p>
        </p:txBody>
      </p:sp>
      <p:sp>
        <p:nvSpPr>
          <p:cNvPr id="3" name="コンテンツ プレースホルダー 2">
            <a:extLst>
              <a:ext uri="{FF2B5EF4-FFF2-40B4-BE49-F238E27FC236}">
                <a16:creationId xmlns:a16="http://schemas.microsoft.com/office/drawing/2014/main" id="{36FB3F93-9D05-FC5C-B847-D9B1DA681919}"/>
              </a:ext>
            </a:extLst>
          </p:cNvPr>
          <p:cNvSpPr>
            <a:spLocks noGrp="1"/>
          </p:cNvSpPr>
          <p:nvPr>
            <p:ph idx="1"/>
          </p:nvPr>
        </p:nvSpPr>
        <p:spPr/>
        <p:txBody>
          <a:bodyPr/>
          <a:lstStyle/>
          <a:p>
            <a:r>
              <a:rPr lang="ja-JP" altLang="en-US"/>
              <a:t>場所によって，指定すべきユーザ名が違います</a:t>
            </a:r>
          </a:p>
          <a:p>
            <a:endParaRPr kumimoji="1" lang="ja-JP" altLang="en-US"/>
          </a:p>
        </p:txBody>
      </p:sp>
      <p:sp>
        <p:nvSpPr>
          <p:cNvPr id="4" name="日付プレースホルダー 3">
            <a:extLst>
              <a:ext uri="{FF2B5EF4-FFF2-40B4-BE49-F238E27FC236}">
                <a16:creationId xmlns:a16="http://schemas.microsoft.com/office/drawing/2014/main" id="{F9F9083C-AB95-B266-1F57-82B0610D71AD}"/>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7419DD5D-0F8E-2A7F-AE85-FCF62D7DBDA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D2DE3CE-5D40-77D3-DA57-1D662E65A724}"/>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7" name="図 6">
            <a:extLst>
              <a:ext uri="{FF2B5EF4-FFF2-40B4-BE49-F238E27FC236}">
                <a16:creationId xmlns:a16="http://schemas.microsoft.com/office/drawing/2014/main" id="{80F748CD-B44C-B90F-CF23-D5132701011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29821" y="3779277"/>
            <a:ext cx="4282803" cy="2602051"/>
          </a:xfrm>
          <a:prstGeom prst="rect">
            <a:avLst/>
          </a:prstGeom>
          <a:ln>
            <a:solidFill>
              <a:srgbClr val="7030A0"/>
            </a:solidFill>
          </a:ln>
        </p:spPr>
      </p:pic>
      <p:sp>
        <p:nvSpPr>
          <p:cNvPr id="8" name="正方形/長方形 7">
            <a:extLst>
              <a:ext uri="{FF2B5EF4-FFF2-40B4-BE49-F238E27FC236}">
                <a16:creationId xmlns:a16="http://schemas.microsoft.com/office/drawing/2014/main" id="{AA7B553C-F73A-6F4F-9C6C-81D9D21AB659}"/>
              </a:ext>
            </a:extLst>
          </p:cNvPr>
          <p:cNvSpPr/>
          <p:nvPr/>
        </p:nvSpPr>
        <p:spPr>
          <a:xfrm>
            <a:off x="10310140" y="4691594"/>
            <a:ext cx="1077343"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04538500-2031-1699-69E0-3325001CA449}"/>
              </a:ext>
            </a:extLst>
          </p:cNvPr>
          <p:cNvSpPr/>
          <p:nvPr/>
        </p:nvSpPr>
        <p:spPr>
          <a:xfrm>
            <a:off x="9349692" y="2276871"/>
            <a:ext cx="1824545" cy="504056"/>
          </a:xfrm>
          <a:prstGeom prst="wedgeRoundRectCallout">
            <a:avLst>
              <a:gd name="adj1" fmla="val 44487"/>
              <a:gd name="adj2" fmla="val 423357"/>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0" name="図 9">
            <a:extLst>
              <a:ext uri="{FF2B5EF4-FFF2-40B4-BE49-F238E27FC236}">
                <a16:creationId xmlns:a16="http://schemas.microsoft.com/office/drawing/2014/main" id="{0448D736-0C88-9244-1757-F729EA917E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9376" y="2906113"/>
            <a:ext cx="3472036" cy="3462228"/>
          </a:xfrm>
          <a:prstGeom prst="rect">
            <a:avLst/>
          </a:prstGeom>
          <a:ln>
            <a:solidFill>
              <a:srgbClr val="7030A0"/>
            </a:solidFill>
          </a:ln>
        </p:spPr>
      </p:pic>
      <p:sp>
        <p:nvSpPr>
          <p:cNvPr id="11" name="正方形/長方形 10">
            <a:extLst>
              <a:ext uri="{FF2B5EF4-FFF2-40B4-BE49-F238E27FC236}">
                <a16:creationId xmlns:a16="http://schemas.microsoft.com/office/drawing/2014/main" id="{DE948262-42D4-5C13-2BF2-BE780F71B7CC}"/>
              </a:ext>
            </a:extLst>
          </p:cNvPr>
          <p:cNvSpPr/>
          <p:nvPr/>
        </p:nvSpPr>
        <p:spPr>
          <a:xfrm>
            <a:off x="1381386" y="4232555"/>
            <a:ext cx="2133599" cy="204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2" name="図 11">
            <a:extLst>
              <a:ext uri="{FF2B5EF4-FFF2-40B4-BE49-F238E27FC236}">
                <a16:creationId xmlns:a16="http://schemas.microsoft.com/office/drawing/2014/main" id="{98A04436-F22A-939D-1129-FE9801D68BF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131098" y="3840619"/>
            <a:ext cx="2977432" cy="2268000"/>
          </a:xfrm>
          <a:prstGeom prst="rect">
            <a:avLst/>
          </a:prstGeom>
          <a:ln>
            <a:solidFill>
              <a:srgbClr val="7030A0"/>
            </a:solidFill>
          </a:ln>
        </p:spPr>
      </p:pic>
      <p:sp>
        <p:nvSpPr>
          <p:cNvPr id="13" name="正方形/長方形 12">
            <a:extLst>
              <a:ext uri="{FF2B5EF4-FFF2-40B4-BE49-F238E27FC236}">
                <a16:creationId xmlns:a16="http://schemas.microsoft.com/office/drawing/2014/main" id="{72662E32-19FA-8631-9C69-8268AF1232B9}"/>
              </a:ext>
            </a:extLst>
          </p:cNvPr>
          <p:cNvSpPr/>
          <p:nvPr/>
        </p:nvSpPr>
        <p:spPr>
          <a:xfrm>
            <a:off x="4361236" y="4837459"/>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吹き出し 13">
            <a:extLst>
              <a:ext uri="{FF2B5EF4-FFF2-40B4-BE49-F238E27FC236}">
                <a16:creationId xmlns:a16="http://schemas.microsoft.com/office/drawing/2014/main" id="{6EA8750E-E514-CBB2-00CA-6BE3953CC395}"/>
              </a:ext>
            </a:extLst>
          </p:cNvPr>
          <p:cNvSpPr/>
          <p:nvPr/>
        </p:nvSpPr>
        <p:spPr>
          <a:xfrm>
            <a:off x="5425713" y="2321773"/>
            <a:ext cx="3744416" cy="852974"/>
          </a:xfrm>
          <a:prstGeom prst="wedgeRoundRectCallout">
            <a:avLst>
              <a:gd name="adj1" fmla="val -56714"/>
              <a:gd name="adj2" fmla="val 24598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sp>
        <p:nvSpPr>
          <p:cNvPr id="15" name="正方形/長方形 14">
            <a:extLst>
              <a:ext uri="{FF2B5EF4-FFF2-40B4-BE49-F238E27FC236}">
                <a16:creationId xmlns:a16="http://schemas.microsoft.com/office/drawing/2014/main" id="{2EC19191-9D6E-D1BC-881C-41B2CC35A11F}"/>
              </a:ext>
            </a:extLst>
          </p:cNvPr>
          <p:cNvSpPr/>
          <p:nvPr/>
        </p:nvSpPr>
        <p:spPr>
          <a:xfrm>
            <a:off x="61641" y="1420305"/>
            <a:ext cx="928539" cy="1015598"/>
          </a:xfrm>
          <a:prstGeom prst="rect">
            <a:avLst/>
          </a:prstGeom>
        </p:spPr>
        <p:txBody>
          <a:bodyPr wrap="square">
            <a:spAutoFit/>
          </a:bodyPr>
          <a:lstStyle/>
          <a:p>
            <a:r>
              <a:rPr lang="ja-JP" altLang="en-US" sz="6000"/>
              <a:t>🙇‍♂️</a:t>
            </a:r>
          </a:p>
        </p:txBody>
      </p:sp>
      <p:sp>
        <p:nvSpPr>
          <p:cNvPr id="36" name="角丸四角形吹き出し 35">
            <a:extLst>
              <a:ext uri="{FF2B5EF4-FFF2-40B4-BE49-F238E27FC236}">
                <a16:creationId xmlns:a16="http://schemas.microsoft.com/office/drawing/2014/main" id="{3D966E44-38A3-6243-5A20-13B61D5FEB2E}"/>
              </a:ext>
            </a:extLst>
          </p:cNvPr>
          <p:cNvSpPr/>
          <p:nvPr/>
        </p:nvSpPr>
        <p:spPr>
          <a:xfrm>
            <a:off x="1344162" y="2036210"/>
            <a:ext cx="2038164" cy="697349"/>
          </a:xfrm>
          <a:prstGeom prst="wedgeRoundRectCallout">
            <a:avLst>
              <a:gd name="adj1" fmla="val 44022"/>
              <a:gd name="adj2" fmla="val 26360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grpSp>
        <p:nvGrpSpPr>
          <p:cNvPr id="37" name="グループ化 36">
            <a:extLst>
              <a:ext uri="{FF2B5EF4-FFF2-40B4-BE49-F238E27FC236}">
                <a16:creationId xmlns:a16="http://schemas.microsoft.com/office/drawing/2014/main" id="{AD30BE13-A1EC-CD85-4E9C-40167F321244}"/>
              </a:ext>
            </a:extLst>
          </p:cNvPr>
          <p:cNvGrpSpPr/>
          <p:nvPr/>
        </p:nvGrpSpPr>
        <p:grpSpPr>
          <a:xfrm>
            <a:off x="9499376" y="15543"/>
            <a:ext cx="2501280" cy="644461"/>
            <a:chOff x="5432073" y="2373993"/>
            <a:chExt cx="2501280" cy="644461"/>
          </a:xfrm>
        </p:grpSpPr>
        <p:sp>
          <p:nvSpPr>
            <p:cNvPr id="38" name="矢印: 上 11">
              <a:extLst>
                <a:ext uri="{FF2B5EF4-FFF2-40B4-BE49-F238E27FC236}">
                  <a16:creationId xmlns:a16="http://schemas.microsoft.com/office/drawing/2014/main" id="{7AEDFB16-1ED9-CD42-63D3-05CA1B588FF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9" name="矢印: 上 12">
              <a:extLst>
                <a:ext uri="{FF2B5EF4-FFF2-40B4-BE49-F238E27FC236}">
                  <a16:creationId xmlns:a16="http://schemas.microsoft.com/office/drawing/2014/main" id="{3FCC4EC8-E9AF-187F-E8C0-62C4789F42D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0" name="矢印: 上 13">
              <a:extLst>
                <a:ext uri="{FF2B5EF4-FFF2-40B4-BE49-F238E27FC236}">
                  <a16:creationId xmlns:a16="http://schemas.microsoft.com/office/drawing/2014/main" id="{F9076EEC-C108-D03E-6E70-5E1BA3E2CEA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1" name="矢印: 上 15">
              <a:extLst>
                <a:ext uri="{FF2B5EF4-FFF2-40B4-BE49-F238E27FC236}">
                  <a16:creationId xmlns:a16="http://schemas.microsoft.com/office/drawing/2014/main" id="{C4311EC7-F300-3416-72B4-8A2D578120B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2" name="矢印: 上 34">
              <a:extLst>
                <a:ext uri="{FF2B5EF4-FFF2-40B4-BE49-F238E27FC236}">
                  <a16:creationId xmlns:a16="http://schemas.microsoft.com/office/drawing/2014/main" id="{A1A52A65-3099-AE38-2386-617DE84C87C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3" name="正方形/長方形 4">
              <a:extLst>
                <a:ext uri="{FF2B5EF4-FFF2-40B4-BE49-F238E27FC236}">
                  <a16:creationId xmlns:a16="http://schemas.microsoft.com/office/drawing/2014/main" id="{9A5E11CA-8826-A1E4-D857-A79F3CC90EB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5">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44" name="グループ化 43">
              <a:extLst>
                <a:ext uri="{FF2B5EF4-FFF2-40B4-BE49-F238E27FC236}">
                  <a16:creationId xmlns:a16="http://schemas.microsoft.com/office/drawing/2014/main" id="{0CD6591E-3C3E-CA0C-18EE-276B597D598B}"/>
                </a:ext>
              </a:extLst>
            </p:cNvPr>
            <p:cNvGrpSpPr/>
            <p:nvPr/>
          </p:nvGrpSpPr>
          <p:grpSpPr>
            <a:xfrm>
              <a:off x="5432073" y="2373993"/>
              <a:ext cx="2501280" cy="439964"/>
              <a:chOff x="5432073" y="2373993"/>
              <a:chExt cx="2501280" cy="439964"/>
            </a:xfrm>
          </p:grpSpPr>
          <p:sp>
            <p:nvSpPr>
              <p:cNvPr id="45" name="正方形/長方形 9">
                <a:extLst>
                  <a:ext uri="{FF2B5EF4-FFF2-40B4-BE49-F238E27FC236}">
                    <a16:creationId xmlns:a16="http://schemas.microsoft.com/office/drawing/2014/main" id="{30DC9B21-C7FA-E1E5-C81C-BD0AF2ADD9C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46" name="正方形/長方形 8">
                <a:extLst>
                  <a:ext uri="{FF2B5EF4-FFF2-40B4-BE49-F238E27FC236}">
                    <a16:creationId xmlns:a16="http://schemas.microsoft.com/office/drawing/2014/main" id="{65DCB425-BFE7-6DBB-B31F-38F7CB80824F}"/>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7" name="グループ化 46">
                <a:extLst>
                  <a:ext uri="{FF2B5EF4-FFF2-40B4-BE49-F238E27FC236}">
                    <a16:creationId xmlns:a16="http://schemas.microsoft.com/office/drawing/2014/main" id="{5A27A7FB-C119-0D2D-02B9-B339467ADD9C}"/>
                  </a:ext>
                </a:extLst>
              </p:cNvPr>
              <p:cNvGrpSpPr/>
              <p:nvPr/>
            </p:nvGrpSpPr>
            <p:grpSpPr>
              <a:xfrm>
                <a:off x="5432073" y="2378013"/>
                <a:ext cx="475115" cy="431924"/>
                <a:chOff x="481382" y="4128535"/>
                <a:chExt cx="1584000" cy="1440000"/>
              </a:xfrm>
            </p:grpSpPr>
            <p:sp>
              <p:nvSpPr>
                <p:cNvPr id="54" name="正方形/長方形 5">
                  <a:extLst>
                    <a:ext uri="{FF2B5EF4-FFF2-40B4-BE49-F238E27FC236}">
                      <a16:creationId xmlns:a16="http://schemas.microsoft.com/office/drawing/2014/main" id="{C69BFA43-5E01-FBE8-0206-4BECD6A34DB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5" name="Picture 2">
                  <a:extLst>
                    <a:ext uri="{FF2B5EF4-FFF2-40B4-BE49-F238E27FC236}">
                      <a16:creationId xmlns:a16="http://schemas.microsoft.com/office/drawing/2014/main" id="{B14346F3-7CBB-8F98-ACF8-ED98CA71E63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グループ化 47">
                <a:extLst>
                  <a:ext uri="{FF2B5EF4-FFF2-40B4-BE49-F238E27FC236}">
                    <a16:creationId xmlns:a16="http://schemas.microsoft.com/office/drawing/2014/main" id="{916841E0-7228-A12C-6EF8-C0815E0F0895}"/>
                  </a:ext>
                </a:extLst>
              </p:cNvPr>
              <p:cNvGrpSpPr/>
              <p:nvPr/>
            </p:nvGrpSpPr>
            <p:grpSpPr>
              <a:xfrm>
                <a:off x="5922308" y="2378013"/>
                <a:ext cx="475115" cy="431924"/>
                <a:chOff x="2123728" y="4094174"/>
                <a:chExt cx="1584000" cy="1440000"/>
              </a:xfrm>
            </p:grpSpPr>
            <p:sp>
              <p:nvSpPr>
                <p:cNvPr id="52" name="正方形/長方形 6">
                  <a:extLst>
                    <a:ext uri="{FF2B5EF4-FFF2-40B4-BE49-F238E27FC236}">
                      <a16:creationId xmlns:a16="http://schemas.microsoft.com/office/drawing/2014/main" id="{CDFD4050-86B8-F673-D232-D05976849AE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3" name="Picture 4" descr="ITC Learning Management System">
                  <a:extLst>
                    <a:ext uri="{FF2B5EF4-FFF2-40B4-BE49-F238E27FC236}">
                      <a16:creationId xmlns:a16="http://schemas.microsoft.com/office/drawing/2014/main" id="{A44DBDDE-AEA0-13D4-DA34-A41B6B9A2A4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グループ化 48">
                <a:extLst>
                  <a:ext uri="{FF2B5EF4-FFF2-40B4-BE49-F238E27FC236}">
                    <a16:creationId xmlns:a16="http://schemas.microsoft.com/office/drawing/2014/main" id="{FC492563-0B3E-DD30-D1E0-D9AE214BC44E}"/>
                  </a:ext>
                </a:extLst>
              </p:cNvPr>
              <p:cNvGrpSpPr/>
              <p:nvPr/>
            </p:nvGrpSpPr>
            <p:grpSpPr>
              <a:xfrm>
                <a:off x="6412543" y="2378013"/>
                <a:ext cx="475115" cy="431924"/>
                <a:chOff x="3751026" y="4089184"/>
                <a:chExt cx="1584000" cy="1440000"/>
              </a:xfrm>
            </p:grpSpPr>
            <p:sp>
              <p:nvSpPr>
                <p:cNvPr id="50" name="正方形/長方形 36">
                  <a:extLst>
                    <a:ext uri="{FF2B5EF4-FFF2-40B4-BE49-F238E27FC236}">
                      <a16:creationId xmlns:a16="http://schemas.microsoft.com/office/drawing/2014/main" id="{69CCA448-4A06-07B4-D646-C345FBCFC5B3}"/>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1" name="Picture 6" descr="Zoomのロゴ">
                  <a:extLst>
                    <a:ext uri="{FF2B5EF4-FFF2-40B4-BE49-F238E27FC236}">
                      <a16:creationId xmlns:a16="http://schemas.microsoft.com/office/drawing/2014/main" id="{86CCA83A-0847-D5B4-0EFC-8A23E40C1D4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 name="正方形/長方形 55">
            <a:extLst>
              <a:ext uri="{FF2B5EF4-FFF2-40B4-BE49-F238E27FC236}">
                <a16:creationId xmlns:a16="http://schemas.microsoft.com/office/drawing/2014/main" id="{C543F18D-0D2A-D14C-711D-86E5976DAAB9}"/>
              </a:ext>
            </a:extLst>
          </p:cNvPr>
          <p:cNvSpPr/>
          <p:nvPr/>
        </p:nvSpPr>
        <p:spPr>
          <a:xfrm>
            <a:off x="9501554"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solidFill>
                <a:srgbClr val="0070C0"/>
              </a:solidFill>
            </a:endParaRPr>
          </a:p>
        </p:txBody>
      </p:sp>
    </p:spTree>
    <p:extLst>
      <p:ext uri="{BB962C8B-B14F-4D97-AF65-F5344CB8AC3E}">
        <p14:creationId xmlns:p14="http://schemas.microsoft.com/office/powerpoint/2010/main" val="3486846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0BB11E-A25A-862A-0EEF-512B40C93C11}"/>
              </a:ext>
            </a:extLst>
          </p:cNvPr>
          <p:cNvSpPr>
            <a:spLocks noGrp="1"/>
          </p:cNvSpPr>
          <p:nvPr>
            <p:ph type="title"/>
          </p:nvPr>
        </p:nvSpPr>
        <p:spPr/>
        <p:txBody>
          <a:bodyPr/>
          <a:lstStyle/>
          <a:p>
            <a:r>
              <a:rPr kumimoji="1" lang="ja-JP" altLang="en-US"/>
              <a:t>ユーザ名のさらなる罠</a:t>
            </a:r>
          </a:p>
        </p:txBody>
      </p:sp>
      <p:sp>
        <p:nvSpPr>
          <p:cNvPr id="3" name="コンテンツ プレースホルダー 2">
            <a:extLst>
              <a:ext uri="{FF2B5EF4-FFF2-40B4-BE49-F238E27FC236}">
                <a16:creationId xmlns:a16="http://schemas.microsoft.com/office/drawing/2014/main" id="{E36C8F6A-737C-CD12-918B-87DF21DE06E0}"/>
              </a:ext>
            </a:extLst>
          </p:cNvPr>
          <p:cNvSpPr>
            <a:spLocks noGrp="1"/>
          </p:cNvSpPr>
          <p:nvPr>
            <p:ph idx="1"/>
          </p:nvPr>
        </p:nvSpPr>
        <p:spPr/>
        <p:txBody>
          <a:bodyPr/>
          <a:lstStyle/>
          <a:p>
            <a:r>
              <a:rPr kumimoji="1" lang="ja-JP" altLang="en-US"/>
              <a:t>ユーザ名を受け付けない場所もあります</a:t>
            </a:r>
            <a:endParaRPr kumimoji="1" lang="en-US" altLang="ja-JP" dirty="0"/>
          </a:p>
          <a:p>
            <a:pPr lvl="1"/>
            <a:r>
              <a:rPr lang="en-US" altLang="ja-JP" u="sng" dirty="0">
                <a:solidFill>
                  <a:srgbClr val="FF0000"/>
                </a:solidFill>
              </a:rPr>
              <a:t>Zoom</a:t>
            </a:r>
            <a:r>
              <a:rPr lang="ja-JP" altLang="en-US" u="sng">
                <a:solidFill>
                  <a:srgbClr val="FF0000"/>
                </a:solidFill>
              </a:rPr>
              <a:t>については第</a:t>
            </a:r>
            <a:r>
              <a:rPr lang="en-US" altLang="ja-JP" u="sng" dirty="0">
                <a:solidFill>
                  <a:srgbClr val="FF0000"/>
                </a:solidFill>
              </a:rPr>
              <a:t>2</a:t>
            </a:r>
            <a:r>
              <a:rPr lang="ja-JP" altLang="en-US" u="sng">
                <a:solidFill>
                  <a:srgbClr val="FF0000"/>
                </a:solidFill>
              </a:rPr>
              <a:t>部</a:t>
            </a:r>
            <a:r>
              <a:rPr lang="ja-JP" altLang="en-US"/>
              <a:t>で</a:t>
            </a:r>
            <a:endParaRPr lang="en-US" altLang="ja-JP" dirty="0"/>
          </a:p>
          <a:p>
            <a:endParaRPr kumimoji="1" lang="ja-JP" altLang="en-US"/>
          </a:p>
          <a:p>
            <a:pPr marL="0" indent="0">
              <a:buNone/>
            </a:pPr>
            <a:endParaRPr kumimoji="1" lang="ja-JP" altLang="en-US"/>
          </a:p>
        </p:txBody>
      </p:sp>
      <p:sp>
        <p:nvSpPr>
          <p:cNvPr id="4" name="日付プレースホルダー 3">
            <a:extLst>
              <a:ext uri="{FF2B5EF4-FFF2-40B4-BE49-F238E27FC236}">
                <a16:creationId xmlns:a16="http://schemas.microsoft.com/office/drawing/2014/main" id="{A4B191A8-6223-A746-4874-FF8511BB5C18}"/>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CCEBC9DF-4BCD-6063-2CE9-522B97166A61}"/>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672C130-D2D7-C345-8902-DBA0426CF96C}"/>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コンテンツ プレースホルダー 13" descr="グラフィカル ユーザー インターフェイス, アプリケーション&#10;&#10;自動的に生成された説明">
            <a:extLst>
              <a:ext uri="{FF2B5EF4-FFF2-40B4-BE49-F238E27FC236}">
                <a16:creationId xmlns:a16="http://schemas.microsoft.com/office/drawing/2014/main" id="{09CEE4F9-97A6-08CC-F3B8-6C073C925A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9212" y="1886803"/>
            <a:ext cx="6012180" cy="4434840"/>
          </a:xfrm>
          <a:prstGeom prst="rect">
            <a:avLst/>
          </a:prstGeom>
          <a:ln>
            <a:solidFill>
              <a:srgbClr val="7030A0"/>
            </a:solidFill>
          </a:ln>
        </p:spPr>
      </p:pic>
      <p:sp>
        <p:nvSpPr>
          <p:cNvPr id="8" name="角丸四角形吹き出し 7">
            <a:extLst>
              <a:ext uri="{FF2B5EF4-FFF2-40B4-BE49-F238E27FC236}">
                <a16:creationId xmlns:a16="http://schemas.microsoft.com/office/drawing/2014/main" id="{EAEE411A-D8BA-460D-9BA9-58963EA7B787}"/>
              </a:ext>
            </a:extLst>
          </p:cNvPr>
          <p:cNvSpPr/>
          <p:nvPr/>
        </p:nvSpPr>
        <p:spPr>
          <a:xfrm>
            <a:off x="3466537" y="2314174"/>
            <a:ext cx="3910851" cy="697349"/>
          </a:xfrm>
          <a:prstGeom prst="wedgeRoundRectCallout">
            <a:avLst>
              <a:gd name="adj1" fmla="val 75739"/>
              <a:gd name="adj2" fmla="val 7549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t>
            </a:r>
            <a:r>
              <a:rPr lang="en-US" altLang="ja-JP" sz="2000"/>
              <a:t>ac.jp</a:t>
            </a:r>
            <a:r>
              <a:rPr lang="en-US" altLang="ja-JP" sz="2000" dirty="0"/>
              <a:t> </a:t>
            </a:r>
            <a:r>
              <a:rPr lang="ja-JP" altLang="en-US" sz="2000"/>
              <a:t>も数字</a:t>
            </a:r>
            <a:r>
              <a:rPr lang="en-US" altLang="ja-JP" sz="2000" dirty="0"/>
              <a:t>10</a:t>
            </a:r>
            <a:r>
              <a:rPr lang="ja-JP" altLang="en-US" sz="2000"/>
              <a:t>桁も受け付けない</a:t>
            </a:r>
            <a:endParaRPr lang="en-US" altLang="ja-JP" sz="2000" dirty="0"/>
          </a:p>
        </p:txBody>
      </p:sp>
      <p:sp>
        <p:nvSpPr>
          <p:cNvPr id="9" name="正方形/長方形 8">
            <a:extLst>
              <a:ext uri="{FF2B5EF4-FFF2-40B4-BE49-F238E27FC236}">
                <a16:creationId xmlns:a16="http://schemas.microsoft.com/office/drawing/2014/main" id="{89F5195F-197A-F337-9562-52CF0C33B4E2}"/>
              </a:ext>
            </a:extLst>
          </p:cNvPr>
          <p:cNvSpPr/>
          <p:nvPr/>
        </p:nvSpPr>
        <p:spPr>
          <a:xfrm>
            <a:off x="8391571" y="2991477"/>
            <a:ext cx="1987733" cy="267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E2A0E863-5E0A-879B-1437-4867EBD411A5}"/>
              </a:ext>
            </a:extLst>
          </p:cNvPr>
          <p:cNvSpPr/>
          <p:nvPr/>
        </p:nvSpPr>
        <p:spPr>
          <a:xfrm>
            <a:off x="8507096" y="5287114"/>
            <a:ext cx="288032" cy="267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3B2B99C4-C848-384F-6F7E-3033F31A61A6}"/>
              </a:ext>
            </a:extLst>
          </p:cNvPr>
          <p:cNvSpPr/>
          <p:nvPr/>
        </p:nvSpPr>
        <p:spPr>
          <a:xfrm>
            <a:off x="3460339" y="4302170"/>
            <a:ext cx="3910851" cy="1028726"/>
          </a:xfrm>
          <a:prstGeom prst="wedgeRoundRectCallout">
            <a:avLst>
              <a:gd name="adj1" fmla="val 78538"/>
              <a:gd name="adj2" fmla="val 6292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ここを押して，次のページで</a:t>
            </a:r>
            <a:endParaRPr lang="en-US" altLang="ja-JP" sz="2000" dirty="0"/>
          </a:p>
          <a:p>
            <a:pPr algn="ctr"/>
            <a:r>
              <a:rPr lang="en-US" altLang="ja-JP" sz="2000" dirty="0"/>
              <a:t>u-</a:t>
            </a:r>
            <a:r>
              <a:rPr lang="en-US" altLang="ja-JP" sz="2000" dirty="0" err="1"/>
              <a:t>tokyo</a:t>
            </a:r>
            <a:r>
              <a:rPr lang="en-US" altLang="ja-JP" sz="2000" dirty="0"/>
              <a:t>-ac-</a:t>
            </a:r>
            <a:r>
              <a:rPr lang="en-US" altLang="ja-JP" sz="2000" dirty="0" err="1"/>
              <a:t>jp</a:t>
            </a:r>
            <a:r>
              <a:rPr lang="en-US" altLang="ja-JP" sz="2000" dirty="0"/>
              <a:t> </a:t>
            </a:r>
            <a:r>
              <a:rPr lang="ja-JP" altLang="en-US" sz="2000"/>
              <a:t>と入力すると</a:t>
            </a:r>
            <a:endParaRPr lang="en-US" altLang="ja-JP" sz="2000" dirty="0"/>
          </a:p>
          <a:p>
            <a:pPr algn="ctr"/>
            <a:r>
              <a:rPr lang="ja-JP" altLang="en-US" sz="2000"/>
              <a:t>サインインできる</a:t>
            </a:r>
            <a:endParaRPr lang="en-US" altLang="ja-JP" sz="2000" dirty="0"/>
          </a:p>
        </p:txBody>
      </p:sp>
      <p:sp>
        <p:nvSpPr>
          <p:cNvPr id="12" name="正方形/長方形 11">
            <a:extLst>
              <a:ext uri="{FF2B5EF4-FFF2-40B4-BE49-F238E27FC236}">
                <a16:creationId xmlns:a16="http://schemas.microsoft.com/office/drawing/2014/main" id="{6177D640-D7E2-3B9A-D4D2-737922A00D97}"/>
              </a:ext>
            </a:extLst>
          </p:cNvPr>
          <p:cNvSpPr/>
          <p:nvPr/>
        </p:nvSpPr>
        <p:spPr>
          <a:xfrm>
            <a:off x="0" y="1359698"/>
            <a:ext cx="928539" cy="1015598"/>
          </a:xfrm>
          <a:prstGeom prst="rect">
            <a:avLst/>
          </a:prstGeom>
        </p:spPr>
        <p:txBody>
          <a:bodyPr wrap="square">
            <a:spAutoFit/>
          </a:bodyPr>
          <a:lstStyle/>
          <a:p>
            <a:r>
              <a:rPr lang="ja-JP" altLang="en-US" sz="6000"/>
              <a:t>🙇‍♂️</a:t>
            </a:r>
          </a:p>
        </p:txBody>
      </p:sp>
      <p:grpSp>
        <p:nvGrpSpPr>
          <p:cNvPr id="33" name="グループ化 32">
            <a:extLst>
              <a:ext uri="{FF2B5EF4-FFF2-40B4-BE49-F238E27FC236}">
                <a16:creationId xmlns:a16="http://schemas.microsoft.com/office/drawing/2014/main" id="{31DCA591-F5C4-536E-C67D-D4824EDFCCF3}"/>
              </a:ext>
            </a:extLst>
          </p:cNvPr>
          <p:cNvGrpSpPr/>
          <p:nvPr/>
        </p:nvGrpSpPr>
        <p:grpSpPr>
          <a:xfrm>
            <a:off x="9499376" y="15543"/>
            <a:ext cx="2501280" cy="644461"/>
            <a:chOff x="5432073" y="2373993"/>
            <a:chExt cx="2501280" cy="644461"/>
          </a:xfrm>
        </p:grpSpPr>
        <p:sp>
          <p:nvSpPr>
            <p:cNvPr id="34" name="矢印: 上 11">
              <a:extLst>
                <a:ext uri="{FF2B5EF4-FFF2-40B4-BE49-F238E27FC236}">
                  <a16:creationId xmlns:a16="http://schemas.microsoft.com/office/drawing/2014/main" id="{9820D000-75B5-4BE9-36E1-2494954C43B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5" name="矢印: 上 12">
              <a:extLst>
                <a:ext uri="{FF2B5EF4-FFF2-40B4-BE49-F238E27FC236}">
                  <a16:creationId xmlns:a16="http://schemas.microsoft.com/office/drawing/2014/main" id="{0CA8A665-7D39-F7F1-0351-F7050ED84BA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6" name="矢印: 上 13">
              <a:extLst>
                <a:ext uri="{FF2B5EF4-FFF2-40B4-BE49-F238E27FC236}">
                  <a16:creationId xmlns:a16="http://schemas.microsoft.com/office/drawing/2014/main" id="{CB8B21CA-71F4-5919-CC24-E5A9B8805669}"/>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7" name="矢印: 上 15">
              <a:extLst>
                <a:ext uri="{FF2B5EF4-FFF2-40B4-BE49-F238E27FC236}">
                  <a16:creationId xmlns:a16="http://schemas.microsoft.com/office/drawing/2014/main" id="{2F8D36AC-E6BB-80CF-3BC2-C1985DB3657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8" name="矢印: 上 34">
              <a:extLst>
                <a:ext uri="{FF2B5EF4-FFF2-40B4-BE49-F238E27FC236}">
                  <a16:creationId xmlns:a16="http://schemas.microsoft.com/office/drawing/2014/main" id="{9C3599F3-C6ED-FA3D-7B42-C5091ADAD31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9" name="正方形/長方形 4">
              <a:extLst>
                <a:ext uri="{FF2B5EF4-FFF2-40B4-BE49-F238E27FC236}">
                  <a16:creationId xmlns:a16="http://schemas.microsoft.com/office/drawing/2014/main" id="{7AE3C7FD-C7B4-6076-AC11-B81738A3063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40" name="グループ化 39">
              <a:extLst>
                <a:ext uri="{FF2B5EF4-FFF2-40B4-BE49-F238E27FC236}">
                  <a16:creationId xmlns:a16="http://schemas.microsoft.com/office/drawing/2014/main" id="{5704122E-9543-6653-F38C-F4DB0310E9DA}"/>
                </a:ext>
              </a:extLst>
            </p:cNvPr>
            <p:cNvGrpSpPr/>
            <p:nvPr/>
          </p:nvGrpSpPr>
          <p:grpSpPr>
            <a:xfrm>
              <a:off x="5432073" y="2373993"/>
              <a:ext cx="2501280" cy="439964"/>
              <a:chOff x="5432073" y="2373993"/>
              <a:chExt cx="2501280" cy="439964"/>
            </a:xfrm>
          </p:grpSpPr>
          <p:sp>
            <p:nvSpPr>
              <p:cNvPr id="41" name="正方形/長方形 9">
                <a:extLst>
                  <a:ext uri="{FF2B5EF4-FFF2-40B4-BE49-F238E27FC236}">
                    <a16:creationId xmlns:a16="http://schemas.microsoft.com/office/drawing/2014/main" id="{0662096C-1E7C-028D-23C9-0B5E47A3D95D}"/>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42" name="正方形/長方形 8">
                <a:extLst>
                  <a:ext uri="{FF2B5EF4-FFF2-40B4-BE49-F238E27FC236}">
                    <a16:creationId xmlns:a16="http://schemas.microsoft.com/office/drawing/2014/main" id="{A65142BF-1D19-A242-1A1E-778CAA42282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3" name="グループ化 42">
                <a:extLst>
                  <a:ext uri="{FF2B5EF4-FFF2-40B4-BE49-F238E27FC236}">
                    <a16:creationId xmlns:a16="http://schemas.microsoft.com/office/drawing/2014/main" id="{8C4F00FC-79B7-549B-E0A8-CE29F2AF9A2D}"/>
                  </a:ext>
                </a:extLst>
              </p:cNvPr>
              <p:cNvGrpSpPr/>
              <p:nvPr/>
            </p:nvGrpSpPr>
            <p:grpSpPr>
              <a:xfrm>
                <a:off x="5432073" y="2378013"/>
                <a:ext cx="475115" cy="431924"/>
                <a:chOff x="481382" y="4128535"/>
                <a:chExt cx="1584000" cy="1440000"/>
              </a:xfrm>
            </p:grpSpPr>
            <p:sp>
              <p:nvSpPr>
                <p:cNvPr id="50" name="正方形/長方形 5">
                  <a:extLst>
                    <a:ext uri="{FF2B5EF4-FFF2-40B4-BE49-F238E27FC236}">
                      <a16:creationId xmlns:a16="http://schemas.microsoft.com/office/drawing/2014/main" id="{55B4DF81-B85A-EBAA-E9B6-F6B9DF6FE9EC}"/>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1" name="Picture 2">
                  <a:extLst>
                    <a:ext uri="{FF2B5EF4-FFF2-40B4-BE49-F238E27FC236}">
                      <a16:creationId xmlns:a16="http://schemas.microsoft.com/office/drawing/2014/main" id="{4705345D-8CB9-FFCF-75C1-584B05211E0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グループ化 43">
                <a:extLst>
                  <a:ext uri="{FF2B5EF4-FFF2-40B4-BE49-F238E27FC236}">
                    <a16:creationId xmlns:a16="http://schemas.microsoft.com/office/drawing/2014/main" id="{906A0E6A-A194-18A4-9EA0-82E00555DE5D}"/>
                  </a:ext>
                </a:extLst>
              </p:cNvPr>
              <p:cNvGrpSpPr/>
              <p:nvPr/>
            </p:nvGrpSpPr>
            <p:grpSpPr>
              <a:xfrm>
                <a:off x="5922308" y="2378013"/>
                <a:ext cx="475115" cy="431924"/>
                <a:chOff x="2123728" y="4094174"/>
                <a:chExt cx="1584000" cy="1440000"/>
              </a:xfrm>
            </p:grpSpPr>
            <p:sp>
              <p:nvSpPr>
                <p:cNvPr id="48" name="正方形/長方形 6">
                  <a:extLst>
                    <a:ext uri="{FF2B5EF4-FFF2-40B4-BE49-F238E27FC236}">
                      <a16:creationId xmlns:a16="http://schemas.microsoft.com/office/drawing/2014/main" id="{F66FD865-5AA6-0DD0-7233-DC4E6FC12DE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9" name="Picture 4" descr="ITC Learning Management System">
                  <a:extLst>
                    <a:ext uri="{FF2B5EF4-FFF2-40B4-BE49-F238E27FC236}">
                      <a16:creationId xmlns:a16="http://schemas.microsoft.com/office/drawing/2014/main" id="{924065E5-C6E7-06C9-35D2-A4640B6A89A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98244582-0DC7-F692-38EB-973D0EFDB1ED}"/>
                  </a:ext>
                </a:extLst>
              </p:cNvPr>
              <p:cNvGrpSpPr/>
              <p:nvPr/>
            </p:nvGrpSpPr>
            <p:grpSpPr>
              <a:xfrm>
                <a:off x="6412543" y="2378013"/>
                <a:ext cx="475115" cy="431924"/>
                <a:chOff x="3751026" y="4089184"/>
                <a:chExt cx="1584000" cy="1440000"/>
              </a:xfrm>
            </p:grpSpPr>
            <p:sp>
              <p:nvSpPr>
                <p:cNvPr id="46" name="正方形/長方形 36">
                  <a:extLst>
                    <a:ext uri="{FF2B5EF4-FFF2-40B4-BE49-F238E27FC236}">
                      <a16:creationId xmlns:a16="http://schemas.microsoft.com/office/drawing/2014/main" id="{1A1E66EE-A484-1036-E66A-58799A68852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6" descr="Zoomのロゴ">
                  <a:extLst>
                    <a:ext uri="{FF2B5EF4-FFF2-40B4-BE49-F238E27FC236}">
                      <a16:creationId xmlns:a16="http://schemas.microsoft.com/office/drawing/2014/main" id="{2E27B185-6C78-C620-A508-C5AF1C51DD8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2" name="正方形/長方形 51">
            <a:extLst>
              <a:ext uri="{FF2B5EF4-FFF2-40B4-BE49-F238E27FC236}">
                <a16:creationId xmlns:a16="http://schemas.microsoft.com/office/drawing/2014/main" id="{878BF882-86C8-6068-BB60-73B6365798FC}"/>
              </a:ext>
            </a:extLst>
          </p:cNvPr>
          <p:cNvSpPr/>
          <p:nvPr/>
        </p:nvSpPr>
        <p:spPr>
          <a:xfrm>
            <a:off x="9501554"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solidFill>
                <a:srgbClr val="0070C0"/>
              </a:solidFill>
            </a:endParaRPr>
          </a:p>
        </p:txBody>
      </p:sp>
    </p:spTree>
    <p:extLst>
      <p:ext uri="{BB962C8B-B14F-4D97-AF65-F5344CB8AC3E}">
        <p14:creationId xmlns:p14="http://schemas.microsoft.com/office/powerpoint/2010/main" val="1235749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A57B6-3790-6C5B-0CE2-E44DEF3CF90E}"/>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6623B787-1A02-535C-EF8B-2220D65FDEE4}"/>
              </a:ext>
            </a:extLst>
          </p:cNvPr>
          <p:cNvSpPr>
            <a:spLocks noGrp="1"/>
          </p:cNvSpPr>
          <p:nvPr>
            <p:ph idx="1"/>
          </p:nvPr>
        </p:nvSpPr>
        <p:spPr/>
        <p:txBody>
          <a:bodyPr>
            <a:normAutofit/>
          </a:bodyPr>
          <a:lstStyle/>
          <a:p>
            <a:r>
              <a:rPr lang="ja-JP" altLang="en-US"/>
              <a:t>常勤・非常勤を問わず、</a:t>
            </a:r>
            <a:r>
              <a:rPr lang="ja-JP" altLang="en-US" u="sng">
                <a:solidFill>
                  <a:srgbClr val="FF0000"/>
                </a:solidFill>
              </a:rPr>
              <a:t>授業に必要ならば割り当てるのが基本</a:t>
            </a:r>
            <a:r>
              <a:rPr lang="ja-JP" altLang="en-US"/>
              <a:t>です</a:t>
            </a:r>
            <a:endParaRPr lang="en-US" altLang="ja-JP" dirty="0"/>
          </a:p>
          <a:p>
            <a:r>
              <a:rPr lang="ja-JP" altLang="en-US" u="sng">
                <a:solidFill>
                  <a:srgbClr val="FF0000"/>
                </a:solidFill>
              </a:rPr>
              <a:t>非常勤講師（又はアレンジご担当）の先生方</a:t>
            </a:r>
            <a:r>
              <a:rPr lang="ja-JP" altLang="en-US"/>
              <a:t>：必要なのに割り当てられていないなら、事務へご連絡ください</a:t>
            </a:r>
            <a:endParaRPr lang="en-US" altLang="ja-JP" dirty="0"/>
          </a:p>
          <a:p>
            <a:pPr lvl="1"/>
            <a:r>
              <a:rPr lang="ja-JP" altLang="en-US"/>
              <a:t>必要な例：シラバス登録、成績登録、</a:t>
            </a:r>
            <a:r>
              <a:rPr lang="en-US" altLang="ja-JP" dirty="0"/>
              <a:t>LMS</a:t>
            </a:r>
            <a:r>
              <a:rPr lang="ja-JP" altLang="en-US"/>
              <a:t>で課題を出す、</a:t>
            </a:r>
            <a:r>
              <a:rPr lang="en-US" altLang="ja-JP" dirty="0"/>
              <a:t>Zoom</a:t>
            </a:r>
            <a:r>
              <a:rPr lang="ja-JP" altLang="en-US"/>
              <a:t>で授業をホストする、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u="sng">
                <a:solidFill>
                  <a:srgbClr val="FF000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7EF04A4F-EA6D-CB79-5C5F-500C06FFBDE5}"/>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B7BEEA91-8E71-0ACE-DFBE-82ADF2C9E6E5}"/>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6FA98B5-A5FD-447A-4B3D-4027B758EB5C}"/>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27" name="グループ化 26">
            <a:extLst>
              <a:ext uri="{FF2B5EF4-FFF2-40B4-BE49-F238E27FC236}">
                <a16:creationId xmlns:a16="http://schemas.microsoft.com/office/drawing/2014/main" id="{DBA0CB10-6357-B40F-546C-21ACFB8C6A43}"/>
              </a:ext>
            </a:extLst>
          </p:cNvPr>
          <p:cNvGrpSpPr/>
          <p:nvPr/>
        </p:nvGrpSpPr>
        <p:grpSpPr>
          <a:xfrm>
            <a:off x="9499376" y="15543"/>
            <a:ext cx="2501280" cy="644461"/>
            <a:chOff x="5432073" y="2373993"/>
            <a:chExt cx="2501280" cy="644461"/>
          </a:xfrm>
        </p:grpSpPr>
        <p:sp>
          <p:nvSpPr>
            <p:cNvPr id="28" name="矢印: 上 11">
              <a:extLst>
                <a:ext uri="{FF2B5EF4-FFF2-40B4-BE49-F238E27FC236}">
                  <a16:creationId xmlns:a16="http://schemas.microsoft.com/office/drawing/2014/main" id="{32B9BD0F-3030-29AF-3075-6C0F2EC777C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29" name="矢印: 上 12">
              <a:extLst>
                <a:ext uri="{FF2B5EF4-FFF2-40B4-BE49-F238E27FC236}">
                  <a16:creationId xmlns:a16="http://schemas.microsoft.com/office/drawing/2014/main" id="{B461EAFA-5220-AD86-EBF6-12D09E00FD9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0" name="矢印: 上 13">
              <a:extLst>
                <a:ext uri="{FF2B5EF4-FFF2-40B4-BE49-F238E27FC236}">
                  <a16:creationId xmlns:a16="http://schemas.microsoft.com/office/drawing/2014/main" id="{E4DEC5C9-47D3-B833-0E9D-6476445F1A3A}"/>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1" name="矢印: 上 15">
              <a:extLst>
                <a:ext uri="{FF2B5EF4-FFF2-40B4-BE49-F238E27FC236}">
                  <a16:creationId xmlns:a16="http://schemas.microsoft.com/office/drawing/2014/main" id="{9C754C63-8B49-954A-7269-D3C3E53D4FE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2" name="矢印: 上 34">
              <a:extLst>
                <a:ext uri="{FF2B5EF4-FFF2-40B4-BE49-F238E27FC236}">
                  <a16:creationId xmlns:a16="http://schemas.microsoft.com/office/drawing/2014/main" id="{4B4CEFBC-7A9A-75C6-99E6-C3CBE126044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3" name="正方形/長方形 4">
              <a:extLst>
                <a:ext uri="{FF2B5EF4-FFF2-40B4-BE49-F238E27FC236}">
                  <a16:creationId xmlns:a16="http://schemas.microsoft.com/office/drawing/2014/main" id="{A551985E-AADE-7E0A-7657-FED5A5ABFCB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34" name="グループ化 33">
              <a:extLst>
                <a:ext uri="{FF2B5EF4-FFF2-40B4-BE49-F238E27FC236}">
                  <a16:creationId xmlns:a16="http://schemas.microsoft.com/office/drawing/2014/main" id="{97E81B8B-4EE2-C313-4993-3AD955B6410C}"/>
                </a:ext>
              </a:extLst>
            </p:cNvPr>
            <p:cNvGrpSpPr/>
            <p:nvPr/>
          </p:nvGrpSpPr>
          <p:grpSpPr>
            <a:xfrm>
              <a:off x="5432073" y="2373993"/>
              <a:ext cx="2501280" cy="439964"/>
              <a:chOff x="5432073" y="2373993"/>
              <a:chExt cx="2501280" cy="439964"/>
            </a:xfrm>
          </p:grpSpPr>
          <p:sp>
            <p:nvSpPr>
              <p:cNvPr id="35" name="正方形/長方形 9">
                <a:extLst>
                  <a:ext uri="{FF2B5EF4-FFF2-40B4-BE49-F238E27FC236}">
                    <a16:creationId xmlns:a16="http://schemas.microsoft.com/office/drawing/2014/main" id="{323D1A38-055C-F053-B909-BB8ABE8F0F7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36" name="正方形/長方形 8">
                <a:extLst>
                  <a:ext uri="{FF2B5EF4-FFF2-40B4-BE49-F238E27FC236}">
                    <a16:creationId xmlns:a16="http://schemas.microsoft.com/office/drawing/2014/main" id="{134256EC-792F-D410-78DE-BA57EEF4922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7" name="グループ化 36">
                <a:extLst>
                  <a:ext uri="{FF2B5EF4-FFF2-40B4-BE49-F238E27FC236}">
                    <a16:creationId xmlns:a16="http://schemas.microsoft.com/office/drawing/2014/main" id="{ACF20915-F7AD-ABEC-32BC-054CA88E2FCC}"/>
                  </a:ext>
                </a:extLst>
              </p:cNvPr>
              <p:cNvGrpSpPr/>
              <p:nvPr/>
            </p:nvGrpSpPr>
            <p:grpSpPr>
              <a:xfrm>
                <a:off x="5432073" y="2378013"/>
                <a:ext cx="475115" cy="431924"/>
                <a:chOff x="481382" y="4128535"/>
                <a:chExt cx="1584000" cy="1440000"/>
              </a:xfrm>
            </p:grpSpPr>
            <p:sp>
              <p:nvSpPr>
                <p:cNvPr id="44" name="正方形/長方形 5">
                  <a:extLst>
                    <a:ext uri="{FF2B5EF4-FFF2-40B4-BE49-F238E27FC236}">
                      <a16:creationId xmlns:a16="http://schemas.microsoft.com/office/drawing/2014/main" id="{7F7EB9BD-6BF7-0F02-0BA3-8C87FD7C8AC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2">
                  <a:extLst>
                    <a:ext uri="{FF2B5EF4-FFF2-40B4-BE49-F238E27FC236}">
                      <a16:creationId xmlns:a16="http://schemas.microsoft.com/office/drawing/2014/main" id="{4F5A1D78-5870-17D7-2C3B-6690EB1CA0C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グループ化 37">
                <a:extLst>
                  <a:ext uri="{FF2B5EF4-FFF2-40B4-BE49-F238E27FC236}">
                    <a16:creationId xmlns:a16="http://schemas.microsoft.com/office/drawing/2014/main" id="{CD1F56CD-2D58-BBF1-F1BC-EAE832F24267}"/>
                  </a:ext>
                </a:extLst>
              </p:cNvPr>
              <p:cNvGrpSpPr/>
              <p:nvPr/>
            </p:nvGrpSpPr>
            <p:grpSpPr>
              <a:xfrm>
                <a:off x="5922308" y="2378013"/>
                <a:ext cx="475115" cy="431924"/>
                <a:chOff x="2123728" y="4094174"/>
                <a:chExt cx="1584000" cy="1440000"/>
              </a:xfrm>
            </p:grpSpPr>
            <p:sp>
              <p:nvSpPr>
                <p:cNvPr id="42" name="正方形/長方形 6">
                  <a:extLst>
                    <a:ext uri="{FF2B5EF4-FFF2-40B4-BE49-F238E27FC236}">
                      <a16:creationId xmlns:a16="http://schemas.microsoft.com/office/drawing/2014/main" id="{D645418B-CCBD-3CBE-16E1-7305460CF87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4" descr="ITC Learning Management System">
                  <a:extLst>
                    <a:ext uri="{FF2B5EF4-FFF2-40B4-BE49-F238E27FC236}">
                      <a16:creationId xmlns:a16="http://schemas.microsoft.com/office/drawing/2014/main" id="{74CD1398-1523-1402-183E-84172B7F129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グループ化 38">
                <a:extLst>
                  <a:ext uri="{FF2B5EF4-FFF2-40B4-BE49-F238E27FC236}">
                    <a16:creationId xmlns:a16="http://schemas.microsoft.com/office/drawing/2014/main" id="{834D921E-6DE9-CF7A-E842-6AB9DBC1061B}"/>
                  </a:ext>
                </a:extLst>
              </p:cNvPr>
              <p:cNvGrpSpPr/>
              <p:nvPr/>
            </p:nvGrpSpPr>
            <p:grpSpPr>
              <a:xfrm>
                <a:off x="6412543" y="2378013"/>
                <a:ext cx="475115" cy="431924"/>
                <a:chOff x="3751026" y="4089184"/>
                <a:chExt cx="1584000" cy="1440000"/>
              </a:xfrm>
            </p:grpSpPr>
            <p:sp>
              <p:nvSpPr>
                <p:cNvPr id="40" name="正方形/長方形 36">
                  <a:extLst>
                    <a:ext uri="{FF2B5EF4-FFF2-40B4-BE49-F238E27FC236}">
                      <a16:creationId xmlns:a16="http://schemas.microsoft.com/office/drawing/2014/main" id="{0C668405-04DF-A62F-EDC3-7D618B684A1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1" name="Picture 6" descr="Zoomのロゴ">
                  <a:extLst>
                    <a:ext uri="{FF2B5EF4-FFF2-40B4-BE49-F238E27FC236}">
                      <a16:creationId xmlns:a16="http://schemas.microsoft.com/office/drawing/2014/main" id="{C75B3BE1-C547-A8E0-F474-788952DEE8E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6" name="正方形/長方形 45">
            <a:extLst>
              <a:ext uri="{FF2B5EF4-FFF2-40B4-BE49-F238E27FC236}">
                <a16:creationId xmlns:a16="http://schemas.microsoft.com/office/drawing/2014/main" id="{2D81D641-B431-1CC8-727D-12CFB662AC93}"/>
              </a:ext>
            </a:extLst>
          </p:cNvPr>
          <p:cNvSpPr/>
          <p:nvPr/>
        </p:nvSpPr>
        <p:spPr>
          <a:xfrm>
            <a:off x="9501554"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solidFill>
                <a:srgbClr val="0070C0"/>
              </a:solidFill>
            </a:endParaRPr>
          </a:p>
        </p:txBody>
      </p:sp>
    </p:spTree>
    <p:extLst>
      <p:ext uri="{BB962C8B-B14F-4D97-AF65-F5344CB8AC3E}">
        <p14:creationId xmlns:p14="http://schemas.microsoft.com/office/powerpoint/2010/main" val="103596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A43B03-4428-9EDD-B5D4-0AA41285BF4E}"/>
              </a:ext>
            </a:extLst>
          </p:cNvPr>
          <p:cNvSpPr>
            <a:spLocks noGrp="1"/>
          </p:cNvSpPr>
          <p:nvPr>
            <p:ph type="title"/>
          </p:nvPr>
        </p:nvSpPr>
        <p:spPr/>
        <p:txBody>
          <a:bodyPr/>
          <a:lstStyle/>
          <a:p>
            <a:r>
              <a:rPr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F16F023A-7B5C-68A3-F3B6-E8C5D6C8A99C}"/>
              </a:ext>
            </a:extLst>
          </p:cNvPr>
          <p:cNvSpPr>
            <a:spLocks noGrp="1"/>
          </p:cNvSpPr>
          <p:nvPr>
            <p:ph idx="1"/>
          </p:nvPr>
        </p:nvSpPr>
        <p:spPr/>
        <p:txBody>
          <a:bodyPr/>
          <a:lstStyle/>
          <a:p>
            <a:r>
              <a:rPr lang="ja-JP" altLang="en-US"/>
              <a:t>東大の学務に関する</a:t>
            </a:r>
            <a:r>
              <a:rPr lang="ja-JP" altLang="en-US" u="sng">
                <a:solidFill>
                  <a:srgbClr val="FF0000"/>
                </a:solidFill>
              </a:rPr>
              <a:t>公式情報を扱う学務システム</a:t>
            </a:r>
            <a:r>
              <a:rPr lang="ja-JP" altLang="en-US"/>
              <a:t>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94F8FF69-4931-5A3A-36AB-25C225668358}"/>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B332A2D4-7394-E933-8EE1-24ADE355DF5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6274586-4B58-2075-717F-E6AB0CA038A9}"/>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grpSp>
        <p:nvGrpSpPr>
          <p:cNvPr id="7" name="グループ化 6">
            <a:extLst>
              <a:ext uri="{FF2B5EF4-FFF2-40B4-BE49-F238E27FC236}">
                <a16:creationId xmlns:a16="http://schemas.microsoft.com/office/drawing/2014/main" id="{CBA3E33B-A669-E2B8-9643-6225D5BD5D42}"/>
              </a:ext>
            </a:extLst>
          </p:cNvPr>
          <p:cNvGrpSpPr/>
          <p:nvPr/>
        </p:nvGrpSpPr>
        <p:grpSpPr>
          <a:xfrm>
            <a:off x="1993292" y="3140969"/>
            <a:ext cx="8339091" cy="2148583"/>
            <a:chOff x="469291" y="4088729"/>
            <a:chExt cx="8339091" cy="2148583"/>
          </a:xfrm>
        </p:grpSpPr>
        <p:grpSp>
          <p:nvGrpSpPr>
            <p:cNvPr id="8" name="グループ化 7">
              <a:extLst>
                <a:ext uri="{FF2B5EF4-FFF2-40B4-BE49-F238E27FC236}">
                  <a16:creationId xmlns:a16="http://schemas.microsoft.com/office/drawing/2014/main" id="{77B1779A-B62B-2B72-5CB8-9CCFF8A41070}"/>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8266EAA1-B144-A317-C110-976DCED90EB0}"/>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7" name="矢印: 上 12">
                <a:extLst>
                  <a:ext uri="{FF2B5EF4-FFF2-40B4-BE49-F238E27FC236}">
                    <a16:creationId xmlns:a16="http://schemas.microsoft.com/office/drawing/2014/main" id="{4B51BA24-899A-9759-DF45-AA876C3987E8}"/>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8" name="矢印: 上 13">
                <a:extLst>
                  <a:ext uri="{FF2B5EF4-FFF2-40B4-BE49-F238E27FC236}">
                    <a16:creationId xmlns:a16="http://schemas.microsoft.com/office/drawing/2014/main" id="{9F6B0A22-517D-CFEA-E47B-C8952DEE6E32}"/>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9" name="矢印: 上 15">
                <a:extLst>
                  <a:ext uri="{FF2B5EF4-FFF2-40B4-BE49-F238E27FC236}">
                    <a16:creationId xmlns:a16="http://schemas.microsoft.com/office/drawing/2014/main" id="{388AF32E-B848-66A1-8B46-80B062B83DC6}"/>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30" name="矢印: 上 34">
                <a:extLst>
                  <a:ext uri="{FF2B5EF4-FFF2-40B4-BE49-F238E27FC236}">
                    <a16:creationId xmlns:a16="http://schemas.microsoft.com/office/drawing/2014/main" id="{F556043B-B22E-10C5-61DE-A21DFAD18479}"/>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grpSp>
        <p:grpSp>
          <p:nvGrpSpPr>
            <p:cNvPr id="9" name="グループ化 8">
              <a:extLst>
                <a:ext uri="{FF2B5EF4-FFF2-40B4-BE49-F238E27FC236}">
                  <a16:creationId xmlns:a16="http://schemas.microsoft.com/office/drawing/2014/main" id="{BE57C090-9758-B71D-E87A-73095FC69747}"/>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103B834E-E4F8-A6FE-DA43-AC26CD7E2A0A}"/>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dirty="0">
                  <a:solidFill>
                    <a:srgbClr val="0070C0"/>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98F398FF-76DC-59C1-0347-C71D7AD753C9}"/>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rgbClr val="0070C0"/>
                    </a:solidFill>
                    <a:hlinkClick r:id="rId3">
                      <a:extLst>
                        <a:ext uri="{A12FA001-AC4F-418D-AE19-62706E023703}">
                          <ahyp:hlinkClr xmlns:ahyp="http://schemas.microsoft.com/office/drawing/2018/hyperlinkcolor" val="tx"/>
                        </a:ext>
                      </a:extLst>
                    </a:hlinkClick>
                  </a:rPr>
                  <a:t>要有効化</a:t>
                </a:r>
                <a:endParaRPr lang="ja-JP" altLang="en-US" sz="1200" dirty="0">
                  <a:solidFill>
                    <a:srgbClr val="0070C0"/>
                  </a:solidFill>
                </a:endParaRPr>
              </a:p>
            </p:txBody>
          </p:sp>
        </p:grpSp>
        <p:grpSp>
          <p:nvGrpSpPr>
            <p:cNvPr id="10" name="グループ化 9">
              <a:extLst>
                <a:ext uri="{FF2B5EF4-FFF2-40B4-BE49-F238E27FC236}">
                  <a16:creationId xmlns:a16="http://schemas.microsoft.com/office/drawing/2014/main" id="{E86752AE-DB8B-6523-63F1-D20F9C5DAE46}"/>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908F3C75-0670-B994-CEED-205E2351B8F6}"/>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chemeClr val="tx1"/>
                    </a:solidFill>
                    <a:hlinkClick r:id="rId3"/>
                  </a:rPr>
                  <a:t>要有効化</a:t>
                </a:r>
                <a:endParaRPr lang="ja-JP" altLang="en-US" sz="1200" dirty="0">
                  <a:solidFill>
                    <a:schemeClr val="tx1"/>
                  </a:solidFill>
                </a:endParaRPr>
              </a:p>
            </p:txBody>
          </p:sp>
          <p:sp>
            <p:nvSpPr>
              <p:cNvPr id="12" name="正方形/長方形 9">
                <a:extLst>
                  <a:ext uri="{FF2B5EF4-FFF2-40B4-BE49-F238E27FC236}">
                    <a16:creationId xmlns:a16="http://schemas.microsoft.com/office/drawing/2014/main" id="{98024AFE-26A4-05C3-1BDB-3C88ECE179CB}"/>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a:p>
                <a:pPr algn="ctr"/>
                <a:r>
                  <a:rPr lang="en-US" altLang="ja-JP" b="1" dirty="0" err="1">
                    <a:solidFill>
                      <a:srgbClr val="002060"/>
                    </a:solidFill>
                    <a:latin typeface="Meiryo UI" panose="020B0604030504040204" pitchFamily="50" charset="-128"/>
                    <a:ea typeface="Meiryo UI" panose="020B0604030504040204" pitchFamily="50" charset="-128"/>
                  </a:rPr>
                  <a:t>UTokyo</a:t>
                </a:r>
                <a:r>
                  <a:rPr lang="en-US" altLang="ja-JP" b="1" dirty="0">
                    <a:solidFill>
                      <a:srgbClr val="002060"/>
                    </a:solidFill>
                    <a:latin typeface="Meiryo UI" panose="020B0604030504040204" pitchFamily="50" charset="-128"/>
                    <a:ea typeface="Meiryo UI" panose="020B0604030504040204" pitchFamily="50" charset="-128"/>
                  </a:rPr>
                  <a:t> VPN</a:t>
                </a:r>
              </a:p>
            </p:txBody>
          </p:sp>
          <p:sp>
            <p:nvSpPr>
              <p:cNvPr id="13" name="正方形/長方形 8">
                <a:extLst>
                  <a:ext uri="{FF2B5EF4-FFF2-40B4-BE49-F238E27FC236}">
                    <a16:creationId xmlns:a16="http://schemas.microsoft.com/office/drawing/2014/main" id="{7C5F70FB-E2BE-8C83-33FA-F7E0F67CFB37}"/>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EA571778-2B28-9908-D8C8-E1E056EF887A}"/>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C531F875-6DA5-9275-1F25-F9241D450F5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C7D50C37-1D57-9806-B8BC-311983AF161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C81AAB18-1C0A-901E-C7A2-38543D44F89C}"/>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04094128-5931-37D0-30A8-11EF16C63DD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5A6DBB2D-9EF5-A318-D8D9-B2D59A3EB56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5D514788-370F-4A63-82A4-8BDD7B7DDF41}"/>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9A24C040-305C-7403-9DFE-945BB5BF20EA}"/>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C97ED0A8-8DAA-6170-37F0-9FDFFD33ADB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CF6FBFF5-C335-AFED-82CC-0C5950BDE636}"/>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rgbClr val="0070C0"/>
                    </a:solidFill>
                    <a:hlinkClick r:id="rId3">
                      <a:extLst>
                        <a:ext uri="{A12FA001-AC4F-418D-AE19-62706E023703}">
                          <ahyp:hlinkClr xmlns:ahyp="http://schemas.microsoft.com/office/drawing/2018/hyperlinkcolor" val="tx"/>
                        </a:ext>
                      </a:extLst>
                    </a:hlinkClick>
                  </a:rPr>
                  <a:t>要有効化</a:t>
                </a:r>
                <a:endParaRPr lang="ja-JP" altLang="en-US" sz="1200" dirty="0">
                  <a:solidFill>
                    <a:srgbClr val="0070C0"/>
                  </a:solidFill>
                </a:endParaRPr>
              </a:p>
            </p:txBody>
          </p:sp>
        </p:grpSp>
      </p:grpSp>
      <p:sp>
        <p:nvSpPr>
          <p:cNvPr id="31" name="正方形/長方形 30">
            <a:extLst>
              <a:ext uri="{FF2B5EF4-FFF2-40B4-BE49-F238E27FC236}">
                <a16:creationId xmlns:a16="http://schemas.microsoft.com/office/drawing/2014/main" id="{D19E02D4-40FE-4FD2-4181-B9DE07D5224A}"/>
              </a:ext>
            </a:extLst>
          </p:cNvPr>
          <p:cNvSpPr/>
          <p:nvPr/>
        </p:nvSpPr>
        <p:spPr>
          <a:xfrm>
            <a:off x="1993291" y="3152626"/>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Tree>
    <p:extLst>
      <p:ext uri="{BB962C8B-B14F-4D97-AF65-F5344CB8AC3E}">
        <p14:creationId xmlns:p14="http://schemas.microsoft.com/office/powerpoint/2010/main" val="4105078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1AEF41-C6AB-5ED4-A2FB-7A0622742857}"/>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61C5570E-37A2-BABD-A9B2-5F7358C257E8}"/>
              </a:ext>
            </a:extLst>
          </p:cNvPr>
          <p:cNvSpPr>
            <a:spLocks noGrp="1"/>
          </p:cNvSpPr>
          <p:nvPr>
            <p:ph idx="1"/>
          </p:nvPr>
        </p:nvSpPr>
        <p:spPr/>
        <p:txBody>
          <a:bodyPr>
            <a:normAutofit lnSpcReduction="10000"/>
          </a:bodyPr>
          <a:lstStyle/>
          <a:p>
            <a:r>
              <a:rPr lang="ja-JP" altLang="en-US"/>
              <a:t>ログインページ</a:t>
            </a:r>
            <a:endParaRPr lang="en-US" altLang="ja-JP" dirty="0"/>
          </a:p>
          <a:p>
            <a:pPr lvl="1"/>
            <a:r>
              <a:rPr lang="en-US" altLang="ja-JP" dirty="0">
                <a:solidFill>
                  <a:srgbClr val="0070C0"/>
                </a:solidFill>
                <a:hlinkClick r:id="rId2">
                  <a:extLst>
                    <a:ext uri="{A12FA001-AC4F-418D-AE19-62706E023703}">
                      <ahyp:hlinkClr xmlns:ahyp="http://schemas.microsoft.com/office/drawing/2018/hyperlinkcolor" val="tx"/>
                    </a:ext>
                  </a:extLst>
                </a:hlinkClick>
              </a:rPr>
              <a:t>https://utas.adm.u-tokyo.ac.jp/</a:t>
            </a:r>
            <a:endParaRPr lang="en-US" altLang="ja-JP" dirty="0">
              <a:solidFill>
                <a:srgbClr val="0070C0"/>
              </a:solidFill>
            </a:endParaRPr>
          </a:p>
          <a:p>
            <a:pPr lvl="1"/>
            <a:r>
              <a:rPr lang="en-US" altLang="ja-JP" dirty="0" err="1"/>
              <a:t>UTokyo</a:t>
            </a:r>
            <a:r>
              <a:rPr lang="en-US" altLang="ja-JP" dirty="0"/>
              <a:t> Account </a:t>
            </a:r>
            <a:r>
              <a:rPr lang="ja-JP" altLang="en-US"/>
              <a:t>で</a:t>
            </a:r>
            <a:r>
              <a:rPr lang="en-US" altLang="ja-JP" dirty="0"/>
              <a:t> SSO</a:t>
            </a:r>
          </a:p>
          <a:p>
            <a:r>
              <a:rPr lang="ja-JP" altLang="en-US"/>
              <a:t>教員</a:t>
            </a:r>
            <a:endParaRPr lang="en-US" altLang="ja-JP" dirty="0"/>
          </a:p>
          <a:p>
            <a:pPr lvl="1"/>
            <a:r>
              <a:rPr lang="ja-JP" altLang="en-US"/>
              <a:t>シラバス登録・検索・閲覧</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p:txBody>
      </p:sp>
      <p:sp>
        <p:nvSpPr>
          <p:cNvPr id="4" name="日付プレースホルダー 3">
            <a:extLst>
              <a:ext uri="{FF2B5EF4-FFF2-40B4-BE49-F238E27FC236}">
                <a16:creationId xmlns:a16="http://schemas.microsoft.com/office/drawing/2014/main" id="{86160E91-8CED-3B91-01A4-D6A373A2D271}"/>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C5BAEB0E-3BBD-7E80-5C0E-C50664E260E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4CECD40-D8AE-39BC-04C1-0771C534C488}"/>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7" name="グループ化 6">
            <a:extLst>
              <a:ext uri="{FF2B5EF4-FFF2-40B4-BE49-F238E27FC236}">
                <a16:creationId xmlns:a16="http://schemas.microsoft.com/office/drawing/2014/main" id="{4F911C17-984E-B40A-D782-2808959B3E66}"/>
              </a:ext>
            </a:extLst>
          </p:cNvPr>
          <p:cNvGrpSpPr/>
          <p:nvPr/>
        </p:nvGrpSpPr>
        <p:grpSpPr>
          <a:xfrm>
            <a:off x="9427368" y="15543"/>
            <a:ext cx="2501280" cy="644461"/>
            <a:chOff x="5432073" y="2373993"/>
            <a:chExt cx="2501280" cy="644461"/>
          </a:xfrm>
        </p:grpSpPr>
        <p:sp>
          <p:nvSpPr>
            <p:cNvPr id="8" name="矢印: 上 11">
              <a:extLst>
                <a:ext uri="{FF2B5EF4-FFF2-40B4-BE49-F238E27FC236}">
                  <a16:creationId xmlns:a16="http://schemas.microsoft.com/office/drawing/2014/main" id="{3F573E8B-48B9-1EAB-64D4-487C075507A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9" name="矢印: 上 12">
              <a:extLst>
                <a:ext uri="{FF2B5EF4-FFF2-40B4-BE49-F238E27FC236}">
                  <a16:creationId xmlns:a16="http://schemas.microsoft.com/office/drawing/2014/main" id="{016F8D27-6540-3D6D-9F52-96A392C5134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0" name="矢印: 上 13">
              <a:extLst>
                <a:ext uri="{FF2B5EF4-FFF2-40B4-BE49-F238E27FC236}">
                  <a16:creationId xmlns:a16="http://schemas.microsoft.com/office/drawing/2014/main" id="{E60D93C5-76FE-A120-A7EA-1A50793A501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1" name="矢印: 上 15">
              <a:extLst>
                <a:ext uri="{FF2B5EF4-FFF2-40B4-BE49-F238E27FC236}">
                  <a16:creationId xmlns:a16="http://schemas.microsoft.com/office/drawing/2014/main" id="{C7378CA1-384C-AB7D-B577-886C9479A27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2" name="矢印: 上 34">
              <a:extLst>
                <a:ext uri="{FF2B5EF4-FFF2-40B4-BE49-F238E27FC236}">
                  <a16:creationId xmlns:a16="http://schemas.microsoft.com/office/drawing/2014/main" id="{A9FDD7AC-9214-E4A6-7070-FA02634FA8C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3" name="正方形/長方形 4">
              <a:extLst>
                <a:ext uri="{FF2B5EF4-FFF2-40B4-BE49-F238E27FC236}">
                  <a16:creationId xmlns:a16="http://schemas.microsoft.com/office/drawing/2014/main" id="{53D1BDF5-CA15-A0AE-623E-07595BE02C0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A311996D-F405-E615-5A76-B7315F8D479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97F33591-83EB-7348-A5BB-EBA39BDE4B5D}"/>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16" name="正方形/長方形 8">
                <a:extLst>
                  <a:ext uri="{FF2B5EF4-FFF2-40B4-BE49-F238E27FC236}">
                    <a16:creationId xmlns:a16="http://schemas.microsoft.com/office/drawing/2014/main" id="{DA9B475C-BD2A-B22D-69BA-A639191F090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F17598E3-8C55-4BE8-67FA-7794180FFCC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2B1A087C-48F3-75AA-F012-A8E36410CA4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03F96183-AF7F-A6F6-E972-C4274AF2E42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4ADD7BB0-4F4C-003E-6A53-3E862621B65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8066A8AA-F9B0-A0CD-BA48-AF4BA8B5310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CC104CB3-AE22-BE00-47AF-195AC4AC135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E3665648-9FC5-6C6C-B1CF-8E2632E5A9EE}"/>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4F9A6697-D973-BE2D-F7C3-E5D3FC36515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D7F0BE72-C3B8-E170-D28F-E4BE4893590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7411FDF2-87E2-6C7F-5A53-18656504537D}"/>
              </a:ext>
            </a:extLst>
          </p:cNvPr>
          <p:cNvSpPr/>
          <p:nvPr/>
        </p:nvSpPr>
        <p:spPr>
          <a:xfrm>
            <a:off x="9427368"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27" name="正方形/長方形 26">
            <a:extLst>
              <a:ext uri="{FF2B5EF4-FFF2-40B4-BE49-F238E27FC236}">
                <a16:creationId xmlns:a16="http://schemas.microsoft.com/office/drawing/2014/main" id="{4B5AE7B2-7589-A952-A81D-BD19E2EB81A4}"/>
              </a:ext>
            </a:extLst>
          </p:cNvPr>
          <p:cNvSpPr/>
          <p:nvPr/>
        </p:nvSpPr>
        <p:spPr>
          <a:xfrm>
            <a:off x="9429546"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Tree>
    <p:extLst>
      <p:ext uri="{BB962C8B-B14F-4D97-AF65-F5344CB8AC3E}">
        <p14:creationId xmlns:p14="http://schemas.microsoft.com/office/powerpoint/2010/main" val="2350251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UTASx2">
            <a:hlinkClick r:id="" action="ppaction://media"/>
            <a:extLst>
              <a:ext uri="{FF2B5EF4-FFF2-40B4-BE49-F238E27FC236}">
                <a16:creationId xmlns:a16="http://schemas.microsoft.com/office/drawing/2014/main" id="{5F0B2716-F08E-14C2-FAEA-E21757FF3B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53225" y="858520"/>
            <a:ext cx="6858000" cy="5497830"/>
          </a:xfrm>
          <a:prstGeom prst="rect">
            <a:avLst/>
          </a:prstGeom>
          <a:ln>
            <a:solidFill>
              <a:srgbClr val="7030A0"/>
            </a:solidFill>
          </a:ln>
        </p:spPr>
      </p:pic>
      <p:sp>
        <p:nvSpPr>
          <p:cNvPr id="2" name="タイトル 1">
            <a:extLst>
              <a:ext uri="{FF2B5EF4-FFF2-40B4-BE49-F238E27FC236}">
                <a16:creationId xmlns:a16="http://schemas.microsoft.com/office/drawing/2014/main" id="{F175D56D-5D34-7E55-32CB-A69B72F7B6F8}"/>
              </a:ext>
            </a:extLst>
          </p:cNvPr>
          <p:cNvSpPr>
            <a:spLocks noGrp="1"/>
          </p:cNvSpPr>
          <p:nvPr>
            <p:ph type="title"/>
          </p:nvPr>
        </p:nvSpPr>
        <p:spPr/>
        <p:txBody>
          <a:bodyPr/>
          <a:lstStyle/>
          <a:p>
            <a:r>
              <a:rPr kumimoji="1" lang="en-US" altLang="ja-JP" dirty="0"/>
              <a:t>UTAS</a:t>
            </a:r>
            <a:endParaRPr kumimoji="1" lang="ja-JP" altLang="en-US"/>
          </a:p>
        </p:txBody>
      </p:sp>
      <p:sp>
        <p:nvSpPr>
          <p:cNvPr id="4" name="日付プレースホルダー 3">
            <a:extLst>
              <a:ext uri="{FF2B5EF4-FFF2-40B4-BE49-F238E27FC236}">
                <a16:creationId xmlns:a16="http://schemas.microsoft.com/office/drawing/2014/main" id="{F0C17801-11B9-4A75-8414-3770FE9AA4E3}"/>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3271F74F-67FD-C611-94F6-D240092707E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86C4065-4A56-2E23-753A-48DB6254013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29" name="正方形/長方形 28">
            <a:extLst>
              <a:ext uri="{FF2B5EF4-FFF2-40B4-BE49-F238E27FC236}">
                <a16:creationId xmlns:a16="http://schemas.microsoft.com/office/drawing/2014/main" id="{E14FA66B-09B1-CFC9-3D1F-59FCF9518E11}"/>
              </a:ext>
            </a:extLst>
          </p:cNvPr>
          <p:cNvSpPr/>
          <p:nvPr/>
        </p:nvSpPr>
        <p:spPr>
          <a:xfrm>
            <a:off x="5945863" y="5433380"/>
            <a:ext cx="751898" cy="227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角丸四角形吹き出し 29">
            <a:extLst>
              <a:ext uri="{FF2B5EF4-FFF2-40B4-BE49-F238E27FC236}">
                <a16:creationId xmlns:a16="http://schemas.microsoft.com/office/drawing/2014/main" id="{EC994FBC-595A-1DB4-858D-5DDFF8E7C3F0}"/>
              </a:ext>
            </a:extLst>
          </p:cNvPr>
          <p:cNvSpPr/>
          <p:nvPr/>
        </p:nvSpPr>
        <p:spPr>
          <a:xfrm>
            <a:off x="8056360" y="4437112"/>
            <a:ext cx="2360120" cy="649316"/>
          </a:xfrm>
          <a:prstGeom prst="wedgeRoundRectCallout">
            <a:avLst>
              <a:gd name="adj1" fmla="val -107380"/>
              <a:gd name="adj2" fmla="val 102787"/>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ログイン時に押す</a:t>
            </a:r>
            <a:endParaRPr lang="en-US" altLang="ja-JP" sz="2000" dirty="0"/>
          </a:p>
        </p:txBody>
      </p:sp>
      <p:sp>
        <p:nvSpPr>
          <p:cNvPr id="31" name="正方形/長方形 30">
            <a:extLst>
              <a:ext uri="{FF2B5EF4-FFF2-40B4-BE49-F238E27FC236}">
                <a16:creationId xmlns:a16="http://schemas.microsoft.com/office/drawing/2014/main" id="{28E6653B-6F3C-B63F-5E09-9E908A465333}"/>
              </a:ext>
            </a:extLst>
          </p:cNvPr>
          <p:cNvSpPr/>
          <p:nvPr/>
        </p:nvSpPr>
        <p:spPr>
          <a:xfrm>
            <a:off x="3153225" y="1307330"/>
            <a:ext cx="1415128" cy="2319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角丸四角形吹き出し 31">
            <a:extLst>
              <a:ext uri="{FF2B5EF4-FFF2-40B4-BE49-F238E27FC236}">
                <a16:creationId xmlns:a16="http://schemas.microsoft.com/office/drawing/2014/main" id="{CEA10920-4597-6B1F-55FF-1247EEC8583C}"/>
              </a:ext>
            </a:extLst>
          </p:cNvPr>
          <p:cNvSpPr/>
          <p:nvPr/>
        </p:nvSpPr>
        <p:spPr>
          <a:xfrm>
            <a:off x="529753" y="2236710"/>
            <a:ext cx="2360120" cy="649316"/>
          </a:xfrm>
          <a:prstGeom prst="wedgeRoundRectCallout">
            <a:avLst>
              <a:gd name="adj1" fmla="val 66847"/>
              <a:gd name="adj2" fmla="val -15040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grpSp>
        <p:nvGrpSpPr>
          <p:cNvPr id="3" name="グループ化 2">
            <a:extLst>
              <a:ext uri="{FF2B5EF4-FFF2-40B4-BE49-F238E27FC236}">
                <a16:creationId xmlns:a16="http://schemas.microsoft.com/office/drawing/2014/main" id="{94DD6C54-D752-58A0-B76D-428BC5421D55}"/>
              </a:ext>
            </a:extLst>
          </p:cNvPr>
          <p:cNvGrpSpPr/>
          <p:nvPr/>
        </p:nvGrpSpPr>
        <p:grpSpPr>
          <a:xfrm>
            <a:off x="9427368" y="15543"/>
            <a:ext cx="2501280" cy="644461"/>
            <a:chOff x="5432073" y="2373993"/>
            <a:chExt cx="2501280" cy="644461"/>
          </a:xfrm>
        </p:grpSpPr>
        <p:sp>
          <p:nvSpPr>
            <p:cNvPr id="28" name="矢印: 上 11">
              <a:extLst>
                <a:ext uri="{FF2B5EF4-FFF2-40B4-BE49-F238E27FC236}">
                  <a16:creationId xmlns:a16="http://schemas.microsoft.com/office/drawing/2014/main" id="{C937B028-C243-096D-372F-DFA7AFE7184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4" name="矢印: 上 12">
              <a:extLst>
                <a:ext uri="{FF2B5EF4-FFF2-40B4-BE49-F238E27FC236}">
                  <a16:creationId xmlns:a16="http://schemas.microsoft.com/office/drawing/2014/main" id="{3294CD24-36F8-26CF-F240-A589EE2BE2B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5" name="矢印: 上 13">
              <a:extLst>
                <a:ext uri="{FF2B5EF4-FFF2-40B4-BE49-F238E27FC236}">
                  <a16:creationId xmlns:a16="http://schemas.microsoft.com/office/drawing/2014/main" id="{EC7F12F9-40FB-1E8C-95CF-5F9A50D3CD9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6" name="矢印: 上 15">
              <a:extLst>
                <a:ext uri="{FF2B5EF4-FFF2-40B4-BE49-F238E27FC236}">
                  <a16:creationId xmlns:a16="http://schemas.microsoft.com/office/drawing/2014/main" id="{624D46E1-711A-2AE0-B0ED-EEBA795324A5}"/>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7" name="矢印: 上 34">
              <a:extLst>
                <a:ext uri="{FF2B5EF4-FFF2-40B4-BE49-F238E27FC236}">
                  <a16:creationId xmlns:a16="http://schemas.microsoft.com/office/drawing/2014/main" id="{276DF481-E5E9-DF17-6156-E95BEE4D3D5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8" name="正方形/長方形 4">
              <a:extLst>
                <a:ext uri="{FF2B5EF4-FFF2-40B4-BE49-F238E27FC236}">
                  <a16:creationId xmlns:a16="http://schemas.microsoft.com/office/drawing/2014/main" id="{7788A338-4923-673F-4CF0-91FF56A8497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5">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39" name="グループ化 38">
              <a:extLst>
                <a:ext uri="{FF2B5EF4-FFF2-40B4-BE49-F238E27FC236}">
                  <a16:creationId xmlns:a16="http://schemas.microsoft.com/office/drawing/2014/main" id="{44E8C1BC-18BD-3806-E39A-4B27E5BBDBDF}"/>
                </a:ext>
              </a:extLst>
            </p:cNvPr>
            <p:cNvGrpSpPr/>
            <p:nvPr/>
          </p:nvGrpSpPr>
          <p:grpSpPr>
            <a:xfrm>
              <a:off x="5432073" y="2373993"/>
              <a:ext cx="2501280" cy="439964"/>
              <a:chOff x="5432073" y="2373993"/>
              <a:chExt cx="2501280" cy="439964"/>
            </a:xfrm>
          </p:grpSpPr>
          <p:sp>
            <p:nvSpPr>
              <p:cNvPr id="40" name="正方形/長方形 9">
                <a:extLst>
                  <a:ext uri="{FF2B5EF4-FFF2-40B4-BE49-F238E27FC236}">
                    <a16:creationId xmlns:a16="http://schemas.microsoft.com/office/drawing/2014/main" id="{0DEA1E2D-6165-F70B-982C-EFF23E4E874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41" name="正方形/長方形 8">
                <a:extLst>
                  <a:ext uri="{FF2B5EF4-FFF2-40B4-BE49-F238E27FC236}">
                    <a16:creationId xmlns:a16="http://schemas.microsoft.com/office/drawing/2014/main" id="{D76A7E18-27B7-33AC-C271-EA0BF2F6B51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2" name="グループ化 41">
                <a:extLst>
                  <a:ext uri="{FF2B5EF4-FFF2-40B4-BE49-F238E27FC236}">
                    <a16:creationId xmlns:a16="http://schemas.microsoft.com/office/drawing/2014/main" id="{03681364-2624-A1A6-DA09-AEEA39252E17}"/>
                  </a:ext>
                </a:extLst>
              </p:cNvPr>
              <p:cNvGrpSpPr/>
              <p:nvPr/>
            </p:nvGrpSpPr>
            <p:grpSpPr>
              <a:xfrm>
                <a:off x="5432073" y="2378013"/>
                <a:ext cx="475115" cy="431924"/>
                <a:chOff x="481382" y="4128535"/>
                <a:chExt cx="1584000" cy="1440000"/>
              </a:xfrm>
            </p:grpSpPr>
            <p:sp>
              <p:nvSpPr>
                <p:cNvPr id="49" name="正方形/長方形 5">
                  <a:extLst>
                    <a:ext uri="{FF2B5EF4-FFF2-40B4-BE49-F238E27FC236}">
                      <a16:creationId xmlns:a16="http://schemas.microsoft.com/office/drawing/2014/main" id="{AEF0B3E7-FC60-684D-6BDF-1CD960CC27E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0" name="Picture 2">
                  <a:extLst>
                    <a:ext uri="{FF2B5EF4-FFF2-40B4-BE49-F238E27FC236}">
                      <a16:creationId xmlns:a16="http://schemas.microsoft.com/office/drawing/2014/main" id="{A7956E24-5088-21BF-DF62-D7C56275300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グループ化 42">
                <a:extLst>
                  <a:ext uri="{FF2B5EF4-FFF2-40B4-BE49-F238E27FC236}">
                    <a16:creationId xmlns:a16="http://schemas.microsoft.com/office/drawing/2014/main" id="{80B4B3A8-2036-D9CA-4C78-830102C01F8D}"/>
                  </a:ext>
                </a:extLst>
              </p:cNvPr>
              <p:cNvGrpSpPr/>
              <p:nvPr/>
            </p:nvGrpSpPr>
            <p:grpSpPr>
              <a:xfrm>
                <a:off x="5922308" y="2378013"/>
                <a:ext cx="475115" cy="431924"/>
                <a:chOff x="2123728" y="4094174"/>
                <a:chExt cx="1584000" cy="1440000"/>
              </a:xfrm>
            </p:grpSpPr>
            <p:sp>
              <p:nvSpPr>
                <p:cNvPr id="47" name="正方形/長方形 6">
                  <a:extLst>
                    <a:ext uri="{FF2B5EF4-FFF2-40B4-BE49-F238E27FC236}">
                      <a16:creationId xmlns:a16="http://schemas.microsoft.com/office/drawing/2014/main" id="{E50F64E2-A214-9969-1A67-73D5E861E2F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8" name="Picture 4" descr="ITC Learning Management System">
                  <a:extLst>
                    <a:ext uri="{FF2B5EF4-FFF2-40B4-BE49-F238E27FC236}">
                      <a16:creationId xmlns:a16="http://schemas.microsoft.com/office/drawing/2014/main" id="{CA25F3E4-74B2-10E8-EB2B-9847CB67BD6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グループ化 43">
                <a:extLst>
                  <a:ext uri="{FF2B5EF4-FFF2-40B4-BE49-F238E27FC236}">
                    <a16:creationId xmlns:a16="http://schemas.microsoft.com/office/drawing/2014/main" id="{D3DEA44A-F58A-6D8F-ED84-19FD26DE125D}"/>
                  </a:ext>
                </a:extLst>
              </p:cNvPr>
              <p:cNvGrpSpPr/>
              <p:nvPr/>
            </p:nvGrpSpPr>
            <p:grpSpPr>
              <a:xfrm>
                <a:off x="6412543" y="2378013"/>
                <a:ext cx="475115" cy="431924"/>
                <a:chOff x="3751026" y="4089184"/>
                <a:chExt cx="1584000" cy="1440000"/>
              </a:xfrm>
            </p:grpSpPr>
            <p:sp>
              <p:nvSpPr>
                <p:cNvPr id="45" name="正方形/長方形 36">
                  <a:extLst>
                    <a:ext uri="{FF2B5EF4-FFF2-40B4-BE49-F238E27FC236}">
                      <a16:creationId xmlns:a16="http://schemas.microsoft.com/office/drawing/2014/main" id="{98467AF3-3FE2-17D5-C0AE-D1B6307E349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6" name="Picture 6" descr="Zoomのロゴ">
                  <a:extLst>
                    <a:ext uri="{FF2B5EF4-FFF2-40B4-BE49-F238E27FC236}">
                      <a16:creationId xmlns:a16="http://schemas.microsoft.com/office/drawing/2014/main" id="{9FBBCE25-799D-7A6A-8DCB-157233ED1FC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1" name="正方形/長方形 50">
            <a:extLst>
              <a:ext uri="{FF2B5EF4-FFF2-40B4-BE49-F238E27FC236}">
                <a16:creationId xmlns:a16="http://schemas.microsoft.com/office/drawing/2014/main" id="{ED6B8973-C546-AE26-8A9B-7D53BF35FAE0}"/>
              </a:ext>
            </a:extLst>
          </p:cNvPr>
          <p:cNvSpPr/>
          <p:nvPr/>
        </p:nvSpPr>
        <p:spPr>
          <a:xfrm>
            <a:off x="9427368"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2" name="正方形/長方形 51">
            <a:extLst>
              <a:ext uri="{FF2B5EF4-FFF2-40B4-BE49-F238E27FC236}">
                <a16:creationId xmlns:a16="http://schemas.microsoft.com/office/drawing/2014/main" id="{955890D1-49F7-0461-EB9A-32A5150F074C}"/>
              </a:ext>
            </a:extLst>
          </p:cNvPr>
          <p:cNvSpPr/>
          <p:nvPr/>
        </p:nvSpPr>
        <p:spPr>
          <a:xfrm>
            <a:off x="9429546"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Tree>
    <p:extLst>
      <p:ext uri="{BB962C8B-B14F-4D97-AF65-F5344CB8AC3E}">
        <p14:creationId xmlns:p14="http://schemas.microsoft.com/office/powerpoint/2010/main" val="150633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par>
                          <p:cTn id="13" fill="hold">
                            <p:stCondLst>
                              <p:cond delay="0"/>
                            </p:stCondLst>
                            <p:childTnLst>
                              <p:par>
                                <p:cTn id="14" presetID="1" presetClass="mediacall" presetSubtype="0" fill="hold" nodeType="afterEffect">
                                  <p:stCondLst>
                                    <p:cond delay="500"/>
                                  </p:stCondLst>
                                  <p:childTnLst>
                                    <p:cmd type="call" cmd="playFrom(0.0)">
                                      <p:cBhvr>
                                        <p:cTn id="15" dur="3800"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3"/>
                </p:tgtEl>
              </p:cMediaNode>
            </p:video>
            <p:seq concurrent="1" nextAc="seek">
              <p:cTn id="17" restart="whenNotActive" fill="hold" evtFilter="cancelBubble" nodeType="interactiveSeq">
                <p:stCondLst>
                  <p:cond evt="onClick" delay="0">
                    <p:tgtEl>
                      <p:spTgt spid="3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3"/>
                                        </p:tgtEl>
                                      </p:cBhvr>
                                    </p:cmd>
                                  </p:childTnLst>
                                </p:cTn>
                              </p:par>
                            </p:childTnLst>
                          </p:cTn>
                        </p:par>
                      </p:childTnLst>
                    </p:cTn>
                  </p:par>
                </p:childTnLst>
              </p:cTn>
              <p:nextCondLst>
                <p:cond evt="onClick" delay="0">
                  <p:tgtEl>
                    <p:spTgt spid="33"/>
                  </p:tgtEl>
                </p:cond>
              </p:nextCondLst>
            </p:seq>
          </p:childTnLst>
        </p:cTn>
      </p:par>
    </p:tnLst>
    <p:bldLst>
      <p:bldP spid="29" grpId="0" animBg="1"/>
      <p:bldP spid="30" grpId="0" animBg="1"/>
      <p:bldP spid="31"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101068-89B0-7E45-E010-C17FAC3383BF}"/>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18B06D1F-2CBA-761E-66FA-1C79A0D40AFC}"/>
              </a:ext>
            </a:extLst>
          </p:cNvPr>
          <p:cNvSpPr>
            <a:spLocks noGrp="1"/>
          </p:cNvSpPr>
          <p:nvPr>
            <p:ph idx="1"/>
          </p:nvPr>
        </p:nvSpPr>
        <p:spPr/>
        <p:txBody>
          <a:bodyPr/>
          <a:lstStyle/>
          <a:p>
            <a:r>
              <a:rPr lang="ja-JP" altLang="en-US"/>
              <a:t>東大のオンライン授業で最もよく使われているビデオ会議システムです</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8AB6F57D-5C1C-12E7-C4D5-3F28628232FF}"/>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E83205B4-FD14-5C41-0E3F-3DF9280E6BF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995C7A3-338F-F5E1-3292-039B3B32A7C5}"/>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grpSp>
        <p:nvGrpSpPr>
          <p:cNvPr id="7" name="グループ化 6">
            <a:extLst>
              <a:ext uri="{FF2B5EF4-FFF2-40B4-BE49-F238E27FC236}">
                <a16:creationId xmlns:a16="http://schemas.microsoft.com/office/drawing/2014/main" id="{4B98FFEA-833D-B88C-6942-F3ED3B2FA3EC}"/>
              </a:ext>
            </a:extLst>
          </p:cNvPr>
          <p:cNvGrpSpPr/>
          <p:nvPr/>
        </p:nvGrpSpPr>
        <p:grpSpPr>
          <a:xfrm>
            <a:off x="1993292" y="3140969"/>
            <a:ext cx="8339091" cy="2148583"/>
            <a:chOff x="469291" y="4088729"/>
            <a:chExt cx="8339091" cy="2148583"/>
          </a:xfrm>
        </p:grpSpPr>
        <p:grpSp>
          <p:nvGrpSpPr>
            <p:cNvPr id="8" name="グループ化 7">
              <a:extLst>
                <a:ext uri="{FF2B5EF4-FFF2-40B4-BE49-F238E27FC236}">
                  <a16:creationId xmlns:a16="http://schemas.microsoft.com/office/drawing/2014/main" id="{0470A5F8-C9BE-C639-685E-B517B979CD8E}"/>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1758C73D-01BF-8BEF-9DF9-00599E3FC799}"/>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7" name="矢印: 上 12">
                <a:extLst>
                  <a:ext uri="{FF2B5EF4-FFF2-40B4-BE49-F238E27FC236}">
                    <a16:creationId xmlns:a16="http://schemas.microsoft.com/office/drawing/2014/main" id="{65E9D04B-4613-4615-9B7B-949743D8D062}"/>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8" name="矢印: 上 13">
                <a:extLst>
                  <a:ext uri="{FF2B5EF4-FFF2-40B4-BE49-F238E27FC236}">
                    <a16:creationId xmlns:a16="http://schemas.microsoft.com/office/drawing/2014/main" id="{10505BB3-6DA3-DD4E-7542-F7532D298F68}"/>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9" name="矢印: 上 15">
                <a:extLst>
                  <a:ext uri="{FF2B5EF4-FFF2-40B4-BE49-F238E27FC236}">
                    <a16:creationId xmlns:a16="http://schemas.microsoft.com/office/drawing/2014/main" id="{2B9ED934-E2BA-2329-1D1A-FF6BE38C0CB6}"/>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30" name="矢印: 上 34">
                <a:extLst>
                  <a:ext uri="{FF2B5EF4-FFF2-40B4-BE49-F238E27FC236}">
                    <a16:creationId xmlns:a16="http://schemas.microsoft.com/office/drawing/2014/main" id="{2B07D3CB-E102-5A85-478C-D4B41B2DC08C}"/>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grpSp>
        <p:grpSp>
          <p:nvGrpSpPr>
            <p:cNvPr id="9" name="グループ化 8">
              <a:extLst>
                <a:ext uri="{FF2B5EF4-FFF2-40B4-BE49-F238E27FC236}">
                  <a16:creationId xmlns:a16="http://schemas.microsoft.com/office/drawing/2014/main" id="{F9285008-DDDC-B00C-8A14-7C3AA9190745}"/>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FEE6A4A2-662A-800B-BDDF-A02E650CAAF3}"/>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dirty="0">
                  <a:solidFill>
                    <a:srgbClr val="0070C0"/>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88DB6C3F-842C-8622-33DC-A81F7A2172BD}"/>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rgbClr val="0070C0"/>
                    </a:solidFill>
                    <a:hlinkClick r:id="rId3">
                      <a:extLst>
                        <a:ext uri="{A12FA001-AC4F-418D-AE19-62706E023703}">
                          <ahyp:hlinkClr xmlns:ahyp="http://schemas.microsoft.com/office/drawing/2018/hyperlinkcolor" val="tx"/>
                        </a:ext>
                      </a:extLst>
                    </a:hlinkClick>
                  </a:rPr>
                  <a:t>要有効化</a:t>
                </a:r>
                <a:endParaRPr lang="ja-JP" altLang="en-US" sz="1200" dirty="0">
                  <a:solidFill>
                    <a:srgbClr val="0070C0"/>
                  </a:solidFill>
                </a:endParaRPr>
              </a:p>
            </p:txBody>
          </p:sp>
        </p:grpSp>
        <p:grpSp>
          <p:nvGrpSpPr>
            <p:cNvPr id="10" name="グループ化 9">
              <a:extLst>
                <a:ext uri="{FF2B5EF4-FFF2-40B4-BE49-F238E27FC236}">
                  <a16:creationId xmlns:a16="http://schemas.microsoft.com/office/drawing/2014/main" id="{BF11F14C-7399-EBB2-7B1D-0015E0D2F56D}"/>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7E893DF9-3AEB-1F49-06BE-45E048DAA4F3}"/>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chemeClr val="tx1"/>
                    </a:solidFill>
                    <a:hlinkClick r:id="rId3"/>
                  </a:rPr>
                  <a:t>要有効化</a:t>
                </a:r>
                <a:endParaRPr lang="ja-JP" altLang="en-US" sz="1200" dirty="0">
                  <a:solidFill>
                    <a:schemeClr val="tx1"/>
                  </a:solidFill>
                </a:endParaRPr>
              </a:p>
            </p:txBody>
          </p:sp>
          <p:sp>
            <p:nvSpPr>
              <p:cNvPr id="12" name="正方形/長方形 9">
                <a:extLst>
                  <a:ext uri="{FF2B5EF4-FFF2-40B4-BE49-F238E27FC236}">
                    <a16:creationId xmlns:a16="http://schemas.microsoft.com/office/drawing/2014/main" id="{71425872-67AD-2E7A-5631-68298B8B5C85}"/>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a:p>
                <a:pPr algn="ctr"/>
                <a:r>
                  <a:rPr lang="en-US" altLang="ja-JP" b="1" dirty="0" err="1">
                    <a:solidFill>
                      <a:srgbClr val="002060"/>
                    </a:solidFill>
                    <a:latin typeface="Meiryo UI" panose="020B0604030504040204" pitchFamily="50" charset="-128"/>
                    <a:ea typeface="Meiryo UI" panose="020B0604030504040204" pitchFamily="50" charset="-128"/>
                  </a:rPr>
                  <a:t>UTokyo</a:t>
                </a:r>
                <a:r>
                  <a:rPr lang="en-US" altLang="ja-JP" b="1" dirty="0">
                    <a:solidFill>
                      <a:srgbClr val="002060"/>
                    </a:solidFill>
                    <a:latin typeface="Meiryo UI" panose="020B0604030504040204" pitchFamily="50" charset="-128"/>
                    <a:ea typeface="Meiryo UI" panose="020B0604030504040204" pitchFamily="50" charset="-128"/>
                  </a:rPr>
                  <a:t> VPN</a:t>
                </a:r>
              </a:p>
            </p:txBody>
          </p:sp>
          <p:sp>
            <p:nvSpPr>
              <p:cNvPr id="13" name="正方形/長方形 8">
                <a:extLst>
                  <a:ext uri="{FF2B5EF4-FFF2-40B4-BE49-F238E27FC236}">
                    <a16:creationId xmlns:a16="http://schemas.microsoft.com/office/drawing/2014/main" id="{B58CBAC4-DC25-4350-6B99-96C0DF7D9E14}"/>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B74C4AD6-D9C7-6B63-E1B5-70F607DD9817}"/>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75DED6BC-0846-8419-0F8E-7464F89E94D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777909A5-ABC4-BACE-0483-0BDECE794D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9F8B3B37-C0ED-E2D3-0F64-CD5915B50A26}"/>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9E5FB791-6644-BF6A-7491-785796F440F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8165D04E-EEEC-237B-7D46-1DAEB60C3D5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03A295E5-7D04-3974-75FD-A151649A08AA}"/>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5A6457D4-A3D8-8CA2-3B38-61CE38EFE4CA}"/>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B7B8B46A-0909-ABC4-B1E4-9461A8BC3C7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85C5AE5F-6BED-72CE-60E6-A889AD65AA3A}"/>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rgbClr val="0070C0"/>
                    </a:solidFill>
                    <a:hlinkClick r:id="rId3">
                      <a:extLst>
                        <a:ext uri="{A12FA001-AC4F-418D-AE19-62706E023703}">
                          <ahyp:hlinkClr xmlns:ahyp="http://schemas.microsoft.com/office/drawing/2018/hyperlinkcolor" val="tx"/>
                        </a:ext>
                      </a:extLst>
                    </a:hlinkClick>
                  </a:rPr>
                  <a:t>要有効化</a:t>
                </a:r>
                <a:endParaRPr lang="ja-JP" altLang="en-US" sz="1200" dirty="0">
                  <a:solidFill>
                    <a:srgbClr val="0070C0"/>
                  </a:solidFill>
                </a:endParaRPr>
              </a:p>
            </p:txBody>
          </p:sp>
        </p:grpSp>
      </p:grpSp>
      <p:sp>
        <p:nvSpPr>
          <p:cNvPr id="31" name="正方形/長方形 30">
            <a:extLst>
              <a:ext uri="{FF2B5EF4-FFF2-40B4-BE49-F238E27FC236}">
                <a16:creationId xmlns:a16="http://schemas.microsoft.com/office/drawing/2014/main" id="{947913CD-0FD4-3E65-CC71-CCAE8167A661}"/>
              </a:ext>
            </a:extLst>
          </p:cNvPr>
          <p:cNvSpPr/>
          <p:nvPr/>
        </p:nvSpPr>
        <p:spPr>
          <a:xfrm>
            <a:off x="5268000" y="3152626"/>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Tree>
    <p:extLst>
      <p:ext uri="{BB962C8B-B14F-4D97-AF65-F5344CB8AC3E}">
        <p14:creationId xmlns:p14="http://schemas.microsoft.com/office/powerpoint/2010/main" val="300014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Zoom Sign Inx2">
            <a:hlinkClick r:id="" action="ppaction://media"/>
            <a:extLst>
              <a:ext uri="{FF2B5EF4-FFF2-40B4-BE49-F238E27FC236}">
                <a16:creationId xmlns:a16="http://schemas.microsoft.com/office/drawing/2014/main" id="{B63E13B2-5700-8B4E-0536-94F009BFE2B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15389"/>
          <a:stretch/>
        </p:blipFill>
        <p:spPr>
          <a:xfrm>
            <a:off x="3201982" y="2564901"/>
            <a:ext cx="6248400" cy="3806520"/>
          </a:xfrm>
          <a:prstGeom prst="rect">
            <a:avLst/>
          </a:prstGeom>
          <a:ln>
            <a:solidFill>
              <a:srgbClr val="7030A0"/>
            </a:solidFill>
          </a:ln>
        </p:spPr>
      </p:pic>
      <p:sp>
        <p:nvSpPr>
          <p:cNvPr id="2" name="タイトル 1">
            <a:extLst>
              <a:ext uri="{FF2B5EF4-FFF2-40B4-BE49-F238E27FC236}">
                <a16:creationId xmlns:a16="http://schemas.microsoft.com/office/drawing/2014/main" id="{8CAF9B0C-EBC9-F2CE-E15E-1FE80280A211}"/>
              </a:ext>
            </a:extLst>
          </p:cNvPr>
          <p:cNvSpPr>
            <a:spLocks noGrp="1"/>
          </p:cNvSpPr>
          <p:nvPr>
            <p:ph type="title"/>
          </p:nvPr>
        </p:nvSpPr>
        <p:spPr/>
        <p:txBody>
          <a:bodyPr/>
          <a:lstStyle/>
          <a:p>
            <a:r>
              <a:rPr kumimoji="1" lang="ja-JP" altLang="en-US"/>
              <a:t>サインイン</a:t>
            </a:r>
          </a:p>
        </p:txBody>
      </p:sp>
      <p:sp>
        <p:nvSpPr>
          <p:cNvPr id="3" name="コンテンツ プレースホルダー 2">
            <a:extLst>
              <a:ext uri="{FF2B5EF4-FFF2-40B4-BE49-F238E27FC236}">
                <a16:creationId xmlns:a16="http://schemas.microsoft.com/office/drawing/2014/main" id="{91D7CC27-DBF0-27B6-BEB8-51F985671D99}"/>
              </a:ext>
            </a:extLst>
          </p:cNvPr>
          <p:cNvSpPr>
            <a:spLocks noGrp="1"/>
          </p:cNvSpPr>
          <p:nvPr>
            <p:ph idx="1"/>
          </p:nvPr>
        </p:nvSpPr>
        <p:spPr/>
        <p:txBody>
          <a:bodyPr/>
          <a:lstStyle/>
          <a:p>
            <a:r>
              <a:rPr lang="ja-JP" altLang="en-US"/>
              <a:t>専用ページ </a:t>
            </a:r>
            <a:r>
              <a:rPr lang="en-US" altLang="ja-JP" dirty="0">
                <a:solidFill>
                  <a:srgbClr val="0070C0"/>
                </a:solidFill>
                <a:hlinkClick r:id="rId5">
                  <a:extLst>
                    <a:ext uri="{A12FA001-AC4F-418D-AE19-62706E023703}">
                      <ahyp:hlinkClr xmlns:ahyp="http://schemas.microsoft.com/office/drawing/2018/hyperlinkcolor" val="tx"/>
                    </a:ext>
                  </a:extLst>
                </a:hlinkClick>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850E5289-EB0D-F61B-52E7-CD6EC01BD1BC}"/>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EE82578E-FB74-47B6-6530-6974947E2221}"/>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35CCB15-7514-21E9-D794-AA811196CCEB}"/>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29" name="グループ化 28">
            <a:extLst>
              <a:ext uri="{FF2B5EF4-FFF2-40B4-BE49-F238E27FC236}">
                <a16:creationId xmlns:a16="http://schemas.microsoft.com/office/drawing/2014/main" id="{C4AF39B4-450A-CE8E-C087-196B8C00613F}"/>
              </a:ext>
            </a:extLst>
          </p:cNvPr>
          <p:cNvGrpSpPr/>
          <p:nvPr/>
        </p:nvGrpSpPr>
        <p:grpSpPr>
          <a:xfrm>
            <a:off x="9499376" y="7201"/>
            <a:ext cx="2501280" cy="659555"/>
            <a:chOff x="8112224" y="7201"/>
            <a:chExt cx="2501280" cy="659555"/>
          </a:xfrm>
        </p:grpSpPr>
        <p:grpSp>
          <p:nvGrpSpPr>
            <p:cNvPr id="7" name="グループ化 6">
              <a:extLst>
                <a:ext uri="{FF2B5EF4-FFF2-40B4-BE49-F238E27FC236}">
                  <a16:creationId xmlns:a16="http://schemas.microsoft.com/office/drawing/2014/main" id="{8AE6E860-3F94-11A3-8B2C-D62E6C0222F7}"/>
                </a:ext>
              </a:extLst>
            </p:cNvPr>
            <p:cNvGrpSpPr/>
            <p:nvPr/>
          </p:nvGrpSpPr>
          <p:grpSpPr>
            <a:xfrm>
              <a:off x="8112224" y="15543"/>
              <a:ext cx="2501280" cy="644461"/>
              <a:chOff x="5432073" y="2373993"/>
              <a:chExt cx="2501280" cy="644461"/>
            </a:xfrm>
          </p:grpSpPr>
          <p:sp>
            <p:nvSpPr>
              <p:cNvPr id="8" name="矢印: 上 11">
                <a:extLst>
                  <a:ext uri="{FF2B5EF4-FFF2-40B4-BE49-F238E27FC236}">
                    <a16:creationId xmlns:a16="http://schemas.microsoft.com/office/drawing/2014/main" id="{E97AA962-0852-0355-D7F9-FE327C7B007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9" name="矢印: 上 12">
                <a:extLst>
                  <a:ext uri="{FF2B5EF4-FFF2-40B4-BE49-F238E27FC236}">
                    <a16:creationId xmlns:a16="http://schemas.microsoft.com/office/drawing/2014/main" id="{F23173B1-1431-8635-F0E9-474A524E4E1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0" name="矢印: 上 13">
                <a:extLst>
                  <a:ext uri="{FF2B5EF4-FFF2-40B4-BE49-F238E27FC236}">
                    <a16:creationId xmlns:a16="http://schemas.microsoft.com/office/drawing/2014/main" id="{18B8FE76-D908-98E4-E2C7-7D87D8CD07C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1" name="矢印: 上 15">
                <a:extLst>
                  <a:ext uri="{FF2B5EF4-FFF2-40B4-BE49-F238E27FC236}">
                    <a16:creationId xmlns:a16="http://schemas.microsoft.com/office/drawing/2014/main" id="{9C78F317-E1D9-79A3-5ADB-4DD12FBD3D6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2" name="矢印: 上 34">
                <a:extLst>
                  <a:ext uri="{FF2B5EF4-FFF2-40B4-BE49-F238E27FC236}">
                    <a16:creationId xmlns:a16="http://schemas.microsoft.com/office/drawing/2014/main" id="{30AA3A69-A4A4-9FDF-2717-F966B9576FF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3" name="正方形/長方形 4">
                <a:extLst>
                  <a:ext uri="{FF2B5EF4-FFF2-40B4-BE49-F238E27FC236}">
                    <a16:creationId xmlns:a16="http://schemas.microsoft.com/office/drawing/2014/main" id="{033D05D4-ECCE-FA63-2ECF-8575FF46365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6">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16413261-7E3F-BC54-F045-CF1B918599E9}"/>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C45569A-D1C8-B80F-CF1F-3D887194EBD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16" name="正方形/長方形 8">
                  <a:extLst>
                    <a:ext uri="{FF2B5EF4-FFF2-40B4-BE49-F238E27FC236}">
                      <a16:creationId xmlns:a16="http://schemas.microsoft.com/office/drawing/2014/main" id="{D90110E9-BA57-5654-1367-6F84D86FE15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744697BF-6C96-DCC9-B43F-083E0B2AC83A}"/>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DE3859E8-2057-0CA9-6DB0-349987C6FC4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A1799AD5-464D-0615-8E96-7FE01FE6FAF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691287DF-5E4C-AD4A-0AB6-6FE77A34B21F}"/>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22DD16FF-2EB9-FA18-9D04-A0955C79E64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8D35F248-5626-1470-9151-4D127AE0044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A8861A66-CBAB-75CA-3D2E-D57E5C2CFE3B}"/>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396C39FC-64CB-0D69-7794-A486291C0B9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09764541-6DBB-99E9-AEEE-FD0D44ED830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161CA29A-C614-FAE9-1EBC-45FF452FFF11}"/>
                </a:ext>
              </a:extLst>
            </p:cNvPr>
            <p:cNvSpPr/>
            <p:nvPr/>
          </p:nvSpPr>
          <p:spPr>
            <a:xfrm>
              <a:off x="8114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27" name="正方形/長方形 26">
              <a:extLst>
                <a:ext uri="{FF2B5EF4-FFF2-40B4-BE49-F238E27FC236}">
                  <a16:creationId xmlns:a16="http://schemas.microsoft.com/office/drawing/2014/main" id="{1B55C2BE-7E70-4947-F6F0-14826CE90F32}"/>
                </a:ext>
              </a:extLst>
            </p:cNvPr>
            <p:cNvSpPr/>
            <p:nvPr/>
          </p:nvSpPr>
          <p:spPr>
            <a:xfrm>
              <a:off x="9084001"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28" name="正方形/長方形 27">
              <a:extLst>
                <a:ext uri="{FF2B5EF4-FFF2-40B4-BE49-F238E27FC236}">
                  <a16:creationId xmlns:a16="http://schemas.microsoft.com/office/drawing/2014/main" id="{C19976C7-AF5D-AA6F-D614-6860689EC93D}"/>
                </a:ext>
              </a:extLst>
            </p:cNvPr>
            <p:cNvSpPr/>
            <p:nvPr/>
          </p:nvSpPr>
          <p:spPr>
            <a:xfrm>
              <a:off x="8112224"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
        <p:nvSpPr>
          <p:cNvPr id="30" name="正方形/長方形 29">
            <a:extLst>
              <a:ext uri="{FF2B5EF4-FFF2-40B4-BE49-F238E27FC236}">
                <a16:creationId xmlns:a16="http://schemas.microsoft.com/office/drawing/2014/main" id="{CD89843E-F328-C0C0-9C40-85F36D059991}"/>
              </a:ext>
            </a:extLst>
          </p:cNvPr>
          <p:cNvSpPr/>
          <p:nvPr/>
        </p:nvSpPr>
        <p:spPr>
          <a:xfrm>
            <a:off x="3176830" y="2924944"/>
            <a:ext cx="133499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角丸四角形吹き出し 30">
            <a:extLst>
              <a:ext uri="{FF2B5EF4-FFF2-40B4-BE49-F238E27FC236}">
                <a16:creationId xmlns:a16="http://schemas.microsoft.com/office/drawing/2014/main" id="{DA37AB22-94DC-29F0-B998-561261C8168F}"/>
              </a:ext>
            </a:extLst>
          </p:cNvPr>
          <p:cNvSpPr/>
          <p:nvPr/>
        </p:nvSpPr>
        <p:spPr>
          <a:xfrm>
            <a:off x="1106445" y="3581863"/>
            <a:ext cx="1800200" cy="590349"/>
          </a:xfrm>
          <a:prstGeom prst="wedgeRoundRectCallout">
            <a:avLst>
              <a:gd name="adj1" fmla="val 64657"/>
              <a:gd name="adj2" fmla="val -13145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spTree>
    <p:extLst>
      <p:ext uri="{BB962C8B-B14F-4D97-AF65-F5344CB8AC3E}">
        <p14:creationId xmlns:p14="http://schemas.microsoft.com/office/powerpoint/2010/main" val="85500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255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2"/>
                </p:tgtEl>
              </p:cMediaNode>
            </p:video>
            <p:seq concurrent="1" nextAc="seek">
              <p:cTn id="13" restart="whenNotActive" fill="hold" evtFilter="cancelBubble" nodeType="interactiveSeq">
                <p:stCondLst>
                  <p:cond evt="onClick" delay="0">
                    <p:tgtEl>
                      <p:spTgt spid="3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2"/>
                                        </p:tgtEl>
                                      </p:cBhvr>
                                    </p:cmd>
                                  </p:childTnLst>
                                </p:cTn>
                              </p:par>
                            </p:childTnLst>
                          </p:cTn>
                        </p:par>
                      </p:childTnLst>
                    </p:cTn>
                  </p:par>
                </p:childTnLst>
              </p:cTn>
              <p:nextCondLst>
                <p:cond evt="onClick" delay="0">
                  <p:tgtEl>
                    <p:spTgt spid="32"/>
                  </p:tgtEl>
                </p:cond>
              </p:nextCondLst>
            </p:seq>
          </p:childTnLst>
        </p:cTn>
      </p:par>
    </p:tnLst>
    <p:bldLst>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279DD2-9D50-4248-5363-1D3167CF249D}"/>
              </a:ext>
            </a:extLst>
          </p:cNvPr>
          <p:cNvSpPr>
            <a:spLocks noGrp="1"/>
          </p:cNvSpPr>
          <p:nvPr>
            <p:ph type="title"/>
          </p:nvPr>
        </p:nvSpPr>
        <p:spPr/>
        <p:txBody>
          <a:bodyPr/>
          <a:lstStyle/>
          <a:p>
            <a:r>
              <a:rPr kumimoji="1" lang="ja-JP" altLang="en-US"/>
              <a:t>ミーティングの設定</a:t>
            </a:r>
          </a:p>
        </p:txBody>
      </p:sp>
      <p:sp>
        <p:nvSpPr>
          <p:cNvPr id="3" name="コンテンツ プレースホルダー 2">
            <a:extLst>
              <a:ext uri="{FF2B5EF4-FFF2-40B4-BE49-F238E27FC236}">
                <a16:creationId xmlns:a16="http://schemas.microsoft.com/office/drawing/2014/main" id="{5BFBF8C2-23EC-B974-B2B4-0992341CDC7A}"/>
              </a:ext>
            </a:extLst>
          </p:cNvPr>
          <p:cNvSpPr>
            <a:spLocks noGrp="1"/>
          </p:cNvSpPr>
          <p:nvPr>
            <p:ph idx="1"/>
          </p:nvPr>
        </p:nvSpPr>
        <p:spPr/>
        <p:txBody>
          <a:bodyPr/>
          <a:lstStyle/>
          <a:p>
            <a:r>
              <a:rPr lang="ja-JP" altLang="en-US"/>
              <a:t>「スケジュール」を押し，設定画面でトピック（会議室の名前）や日時等を入力します</a:t>
            </a:r>
          </a:p>
          <a:p>
            <a:endParaRPr kumimoji="1" lang="ja-JP" altLang="en-US"/>
          </a:p>
        </p:txBody>
      </p:sp>
      <p:sp>
        <p:nvSpPr>
          <p:cNvPr id="4" name="日付プレースホルダー 3">
            <a:extLst>
              <a:ext uri="{FF2B5EF4-FFF2-40B4-BE49-F238E27FC236}">
                <a16:creationId xmlns:a16="http://schemas.microsoft.com/office/drawing/2014/main" id="{3E91B117-1038-5066-00AB-659792D6C223}"/>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789D5159-6472-ED24-E372-1E62D6984EE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79105DB-25E7-5F7D-172A-0D0DA68BDF0E}"/>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grpSp>
        <p:nvGrpSpPr>
          <p:cNvPr id="32" name="グループ化 31">
            <a:extLst>
              <a:ext uri="{FF2B5EF4-FFF2-40B4-BE49-F238E27FC236}">
                <a16:creationId xmlns:a16="http://schemas.microsoft.com/office/drawing/2014/main" id="{D95FFE53-0F6D-7918-32C0-7A7E864658EF}"/>
              </a:ext>
            </a:extLst>
          </p:cNvPr>
          <p:cNvGrpSpPr/>
          <p:nvPr/>
        </p:nvGrpSpPr>
        <p:grpSpPr>
          <a:xfrm>
            <a:off x="9499376" y="7201"/>
            <a:ext cx="2501280" cy="659555"/>
            <a:chOff x="8112224" y="7201"/>
            <a:chExt cx="2501280" cy="659555"/>
          </a:xfrm>
        </p:grpSpPr>
        <p:grpSp>
          <p:nvGrpSpPr>
            <p:cNvPr id="33" name="グループ化 32">
              <a:extLst>
                <a:ext uri="{FF2B5EF4-FFF2-40B4-BE49-F238E27FC236}">
                  <a16:creationId xmlns:a16="http://schemas.microsoft.com/office/drawing/2014/main" id="{583AFC85-E67B-284A-2DE4-D560EC2EE216}"/>
                </a:ext>
              </a:extLst>
            </p:cNvPr>
            <p:cNvGrpSpPr/>
            <p:nvPr/>
          </p:nvGrpSpPr>
          <p:grpSpPr>
            <a:xfrm>
              <a:off x="8112224" y="15543"/>
              <a:ext cx="2501280" cy="644461"/>
              <a:chOff x="5432073" y="2373993"/>
              <a:chExt cx="2501280" cy="644461"/>
            </a:xfrm>
          </p:grpSpPr>
          <p:sp>
            <p:nvSpPr>
              <p:cNvPr id="37" name="矢印: 上 11">
                <a:extLst>
                  <a:ext uri="{FF2B5EF4-FFF2-40B4-BE49-F238E27FC236}">
                    <a16:creationId xmlns:a16="http://schemas.microsoft.com/office/drawing/2014/main" id="{3E538996-CE83-1AF2-3D6E-43ACD44DB5F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8" name="矢印: 上 12">
                <a:extLst>
                  <a:ext uri="{FF2B5EF4-FFF2-40B4-BE49-F238E27FC236}">
                    <a16:creationId xmlns:a16="http://schemas.microsoft.com/office/drawing/2014/main" id="{B01A0395-BA7C-FCDE-C0C1-D6449D08FD7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9" name="矢印: 上 13">
                <a:extLst>
                  <a:ext uri="{FF2B5EF4-FFF2-40B4-BE49-F238E27FC236}">
                    <a16:creationId xmlns:a16="http://schemas.microsoft.com/office/drawing/2014/main" id="{939EA066-12F6-852D-12D5-F1EBE64E8C49}"/>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0" name="矢印: 上 15">
                <a:extLst>
                  <a:ext uri="{FF2B5EF4-FFF2-40B4-BE49-F238E27FC236}">
                    <a16:creationId xmlns:a16="http://schemas.microsoft.com/office/drawing/2014/main" id="{AFF42DB9-6105-1A43-BB44-EFBA08B2406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1" name="矢印: 上 34">
                <a:extLst>
                  <a:ext uri="{FF2B5EF4-FFF2-40B4-BE49-F238E27FC236}">
                    <a16:creationId xmlns:a16="http://schemas.microsoft.com/office/drawing/2014/main" id="{04EFFACA-C6F3-0F03-9212-F680B3FD363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2" name="正方形/長方形 4">
                <a:extLst>
                  <a:ext uri="{FF2B5EF4-FFF2-40B4-BE49-F238E27FC236}">
                    <a16:creationId xmlns:a16="http://schemas.microsoft.com/office/drawing/2014/main" id="{5387E243-5482-158E-7647-D4A3231B294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43" name="グループ化 42">
                <a:extLst>
                  <a:ext uri="{FF2B5EF4-FFF2-40B4-BE49-F238E27FC236}">
                    <a16:creationId xmlns:a16="http://schemas.microsoft.com/office/drawing/2014/main" id="{E9B59099-CE2B-96CE-BD07-A937A4587567}"/>
                  </a:ext>
                </a:extLst>
              </p:cNvPr>
              <p:cNvGrpSpPr/>
              <p:nvPr/>
            </p:nvGrpSpPr>
            <p:grpSpPr>
              <a:xfrm>
                <a:off x="5432073" y="2373993"/>
                <a:ext cx="2501280" cy="439964"/>
                <a:chOff x="5432073" y="2373993"/>
                <a:chExt cx="2501280" cy="439964"/>
              </a:xfrm>
            </p:grpSpPr>
            <p:sp>
              <p:nvSpPr>
                <p:cNvPr id="44" name="正方形/長方形 9">
                  <a:extLst>
                    <a:ext uri="{FF2B5EF4-FFF2-40B4-BE49-F238E27FC236}">
                      <a16:creationId xmlns:a16="http://schemas.microsoft.com/office/drawing/2014/main" id="{9F7DE32A-1CA9-0C8A-3218-0E55DE7256F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45" name="正方形/長方形 8">
                  <a:extLst>
                    <a:ext uri="{FF2B5EF4-FFF2-40B4-BE49-F238E27FC236}">
                      <a16:creationId xmlns:a16="http://schemas.microsoft.com/office/drawing/2014/main" id="{571283BA-23E3-47E5-488C-4739DB890ED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6" name="グループ化 45">
                  <a:extLst>
                    <a:ext uri="{FF2B5EF4-FFF2-40B4-BE49-F238E27FC236}">
                      <a16:creationId xmlns:a16="http://schemas.microsoft.com/office/drawing/2014/main" id="{E2DA34D1-F8AF-08BD-D717-AEF7ECD036B4}"/>
                    </a:ext>
                  </a:extLst>
                </p:cNvPr>
                <p:cNvGrpSpPr/>
                <p:nvPr/>
              </p:nvGrpSpPr>
              <p:grpSpPr>
                <a:xfrm>
                  <a:off x="5432073" y="2378013"/>
                  <a:ext cx="475115" cy="431924"/>
                  <a:chOff x="481382" y="4128535"/>
                  <a:chExt cx="1584000" cy="1440000"/>
                </a:xfrm>
              </p:grpSpPr>
              <p:sp>
                <p:nvSpPr>
                  <p:cNvPr id="53" name="正方形/長方形 5">
                    <a:extLst>
                      <a:ext uri="{FF2B5EF4-FFF2-40B4-BE49-F238E27FC236}">
                        <a16:creationId xmlns:a16="http://schemas.microsoft.com/office/drawing/2014/main" id="{679609D3-A01F-87E6-4D16-FAA863D2944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2">
                    <a:extLst>
                      <a:ext uri="{FF2B5EF4-FFF2-40B4-BE49-F238E27FC236}">
                        <a16:creationId xmlns:a16="http://schemas.microsoft.com/office/drawing/2014/main" id="{B8893192-E560-9002-570B-BC966F5E31C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グループ化 46">
                  <a:extLst>
                    <a:ext uri="{FF2B5EF4-FFF2-40B4-BE49-F238E27FC236}">
                      <a16:creationId xmlns:a16="http://schemas.microsoft.com/office/drawing/2014/main" id="{584F5ACB-8A28-7648-AAC1-04148FD86AE9}"/>
                    </a:ext>
                  </a:extLst>
                </p:cNvPr>
                <p:cNvGrpSpPr/>
                <p:nvPr/>
              </p:nvGrpSpPr>
              <p:grpSpPr>
                <a:xfrm>
                  <a:off x="5922308" y="2378013"/>
                  <a:ext cx="475115" cy="431924"/>
                  <a:chOff x="2123728" y="4094174"/>
                  <a:chExt cx="1584000" cy="1440000"/>
                </a:xfrm>
              </p:grpSpPr>
              <p:sp>
                <p:nvSpPr>
                  <p:cNvPr id="51" name="正方形/長方形 6">
                    <a:extLst>
                      <a:ext uri="{FF2B5EF4-FFF2-40B4-BE49-F238E27FC236}">
                        <a16:creationId xmlns:a16="http://schemas.microsoft.com/office/drawing/2014/main" id="{81212CDF-DDC6-788C-C10B-894DAC77D18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2" name="Picture 4" descr="ITC Learning Management System">
                    <a:extLst>
                      <a:ext uri="{FF2B5EF4-FFF2-40B4-BE49-F238E27FC236}">
                        <a16:creationId xmlns:a16="http://schemas.microsoft.com/office/drawing/2014/main" id="{6270C23C-A242-B50D-F94B-1EA386AAA61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グループ化 47">
                  <a:extLst>
                    <a:ext uri="{FF2B5EF4-FFF2-40B4-BE49-F238E27FC236}">
                      <a16:creationId xmlns:a16="http://schemas.microsoft.com/office/drawing/2014/main" id="{C466CC67-BD60-E65D-A195-5FDA06A6A26F}"/>
                    </a:ext>
                  </a:extLst>
                </p:cNvPr>
                <p:cNvGrpSpPr/>
                <p:nvPr/>
              </p:nvGrpSpPr>
              <p:grpSpPr>
                <a:xfrm>
                  <a:off x="6412543" y="2378013"/>
                  <a:ext cx="475115" cy="431924"/>
                  <a:chOff x="3751026" y="4089184"/>
                  <a:chExt cx="1584000" cy="1440000"/>
                </a:xfrm>
              </p:grpSpPr>
              <p:sp>
                <p:nvSpPr>
                  <p:cNvPr id="49" name="正方形/長方形 36">
                    <a:extLst>
                      <a:ext uri="{FF2B5EF4-FFF2-40B4-BE49-F238E27FC236}">
                        <a16:creationId xmlns:a16="http://schemas.microsoft.com/office/drawing/2014/main" id="{DF23F40B-FF46-B190-597A-B7DC8024FD9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0" name="Picture 6" descr="Zoomのロゴ">
                    <a:extLst>
                      <a:ext uri="{FF2B5EF4-FFF2-40B4-BE49-F238E27FC236}">
                        <a16:creationId xmlns:a16="http://schemas.microsoft.com/office/drawing/2014/main" id="{FCA5AA5B-6FF9-6386-0369-3DC2C17B590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565AEE80-A6B2-68C7-AA38-9B920D6C0CA3}"/>
                </a:ext>
              </a:extLst>
            </p:cNvPr>
            <p:cNvSpPr/>
            <p:nvPr/>
          </p:nvSpPr>
          <p:spPr>
            <a:xfrm>
              <a:off x="8114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5" name="正方形/長方形 34">
              <a:extLst>
                <a:ext uri="{FF2B5EF4-FFF2-40B4-BE49-F238E27FC236}">
                  <a16:creationId xmlns:a16="http://schemas.microsoft.com/office/drawing/2014/main" id="{F8353B29-FCEE-612F-1CB8-AD2AFBDBB21C}"/>
                </a:ext>
              </a:extLst>
            </p:cNvPr>
            <p:cNvSpPr/>
            <p:nvPr/>
          </p:nvSpPr>
          <p:spPr>
            <a:xfrm>
              <a:off x="9084001"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6" name="正方形/長方形 35">
              <a:extLst>
                <a:ext uri="{FF2B5EF4-FFF2-40B4-BE49-F238E27FC236}">
                  <a16:creationId xmlns:a16="http://schemas.microsoft.com/office/drawing/2014/main" id="{6A9447AA-9D58-18AF-B225-5B4FAA2E613E}"/>
                </a:ext>
              </a:extLst>
            </p:cNvPr>
            <p:cNvSpPr/>
            <p:nvPr/>
          </p:nvSpPr>
          <p:spPr>
            <a:xfrm>
              <a:off x="8112224"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pic>
        <p:nvPicPr>
          <p:cNvPr id="29" name="Zoom ミーティング設定1x2">
            <a:hlinkClick r:id="" action="ppaction://media"/>
            <a:extLst>
              <a:ext uri="{FF2B5EF4-FFF2-40B4-BE49-F238E27FC236}">
                <a16:creationId xmlns:a16="http://schemas.microsoft.com/office/drawing/2014/main" id="{490FBB5B-67E6-AC4A-F5A3-1440CE24B93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 b="9771"/>
          <a:stretch/>
        </p:blipFill>
        <p:spPr>
          <a:xfrm>
            <a:off x="3647728" y="2204864"/>
            <a:ext cx="5943600" cy="4174132"/>
          </a:xfrm>
          <a:prstGeom prst="rect">
            <a:avLst/>
          </a:prstGeom>
          <a:ln>
            <a:solidFill>
              <a:srgbClr val="7030A0"/>
            </a:solidFill>
          </a:ln>
        </p:spPr>
      </p:pic>
      <p:sp>
        <p:nvSpPr>
          <p:cNvPr id="30" name="正方形/長方形 29">
            <a:extLst>
              <a:ext uri="{FF2B5EF4-FFF2-40B4-BE49-F238E27FC236}">
                <a16:creationId xmlns:a16="http://schemas.microsoft.com/office/drawing/2014/main" id="{0D046B20-E9AF-9369-14EE-A14D2DA42812}"/>
              </a:ext>
            </a:extLst>
          </p:cNvPr>
          <p:cNvSpPr/>
          <p:nvPr/>
        </p:nvSpPr>
        <p:spPr>
          <a:xfrm>
            <a:off x="6960160" y="3032976"/>
            <a:ext cx="57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1" name="角丸四角形吹き出し 30">
            <a:extLst>
              <a:ext uri="{FF2B5EF4-FFF2-40B4-BE49-F238E27FC236}">
                <a16:creationId xmlns:a16="http://schemas.microsoft.com/office/drawing/2014/main" id="{33537023-A509-638A-0071-BB9D2A565E51}"/>
              </a:ext>
            </a:extLst>
          </p:cNvPr>
          <p:cNvSpPr/>
          <p:nvPr/>
        </p:nvSpPr>
        <p:spPr>
          <a:xfrm>
            <a:off x="7691070" y="1858641"/>
            <a:ext cx="2133600" cy="486044"/>
          </a:xfrm>
          <a:prstGeom prst="wedgeRoundRectCallout">
            <a:avLst>
              <a:gd name="adj1" fmla="val -72367"/>
              <a:gd name="adj2" fmla="val 18947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Tree>
    <p:extLst>
      <p:ext uri="{BB962C8B-B14F-4D97-AF65-F5344CB8AC3E}">
        <p14:creationId xmlns:p14="http://schemas.microsoft.com/office/powerpoint/2010/main" val="377267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500"/>
                                  </p:stCondLst>
                                  <p:childTnLst>
                                    <p:animScale>
                                      <p:cBhvr>
                                        <p:cTn id="11" dur="500" fill="hold"/>
                                        <p:tgtEl>
                                          <p:spTgt spid="29"/>
                                        </p:tgtEl>
                                      </p:cBhvr>
                                      <p:by x="150000" y="150000"/>
                                    </p:animScale>
                                  </p:childTnLst>
                                </p:cTn>
                              </p:par>
                              <p:par>
                                <p:cTn id="12" presetID="0" presetClass="path" presetSubtype="0" accel="50000" decel="50000" fill="hold" nodeType="withEffect">
                                  <p:stCondLst>
                                    <p:cond delay="500"/>
                                  </p:stCondLst>
                                  <p:childTnLst>
                                    <p:animMotion origin="layout" path="M -0.01146 -0.07407 L -0.05091 -0.14745 " pathEditMode="relative" rAng="0" ptsTypes="AA">
                                      <p:cBhvr>
                                        <p:cTn id="13" dur="500" fill="hold"/>
                                        <p:tgtEl>
                                          <p:spTgt spid="29"/>
                                        </p:tgtEl>
                                        <p:attrNameLst>
                                          <p:attrName>ppt_x</p:attrName>
                                          <p:attrName>ppt_y</p:attrName>
                                        </p:attrNameLst>
                                      </p:cBhvr>
                                      <p:rCtr x="-1979" y="-3681"/>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10467"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9"/>
                                        </p:tgtEl>
                                      </p:cBhvr>
                                    </p:cmd>
                                  </p:childTnLst>
                                </p:cTn>
                              </p:par>
                            </p:childTnLst>
                          </p:cTn>
                        </p:par>
                      </p:childTnLst>
                    </p:cTn>
                  </p:par>
                </p:childTnLst>
              </p:cTn>
              <p:nextCondLst>
                <p:cond evt="onClick" delay="0">
                  <p:tgtEl>
                    <p:spTgt spid="29"/>
                  </p:tgtEl>
                </p:cond>
              </p:nextCondLst>
            </p:seq>
            <p:video>
              <p:cMediaNode vol="80000">
                <p:cTn id="22" fill="hold" display="0">
                  <p:stCondLst>
                    <p:cond delay="indefinite"/>
                  </p:stCondLst>
                </p:cTn>
                <p:tgtEl>
                  <p:spTgt spid="29"/>
                </p:tgtEl>
              </p:cMediaNode>
            </p:video>
          </p:childTnLst>
        </p:cTn>
      </p:par>
    </p:tnLst>
    <p:bldLst>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18797D-314E-9FFA-1014-61DF66405346}"/>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BDDDEC18-95E5-A02F-CAA1-F5062F8E326F}"/>
              </a:ext>
            </a:extLst>
          </p:cNvPr>
          <p:cNvSpPr>
            <a:spLocks noGrp="1"/>
          </p:cNvSpPr>
          <p:nvPr>
            <p:ph idx="1"/>
          </p:nvPr>
        </p:nvSpPr>
        <p:spPr>
          <a:ln>
            <a:noFill/>
          </a:ln>
        </p:spPr>
        <p:txBody>
          <a:bodyPr/>
          <a:lstStyle/>
          <a:p>
            <a:r>
              <a:rPr lang="ja-JP" altLang="en-US"/>
              <a:t>東大で初めて授業を担当する方も対象に，基本的なことから説明します</a:t>
            </a:r>
            <a:endParaRPr lang="en-US" altLang="ja-JP" dirty="0"/>
          </a:p>
          <a:p>
            <a:r>
              <a:rPr lang="ja-JP" altLang="en-US"/>
              <a:t>次のような内容を手短に紹介します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FF0000"/>
                </a:solidFill>
              </a:rPr>
              <a:t>←</a:t>
            </a:r>
            <a:r>
              <a:rPr lang="en-US" altLang="ja-JP" dirty="0">
                <a:solidFill>
                  <a:srgbClr val="FF0000"/>
                </a:solidFill>
              </a:rPr>
              <a:t> </a:t>
            </a:r>
            <a:r>
              <a:rPr lang="ja-JP" altLang="en-US" u="sng">
                <a:solidFill>
                  <a:srgbClr val="FF0000"/>
                </a:solidFill>
              </a:rPr>
              <a:t>これがすべての基本</a:t>
            </a:r>
            <a:endParaRPr lang="en-US" altLang="ja-JP" u="sng" dirty="0">
              <a:solidFill>
                <a:srgbClr val="FF0000"/>
              </a:solidFill>
            </a:endParaRPr>
          </a:p>
          <a:p>
            <a:pPr lvl="1"/>
            <a:r>
              <a:rPr lang="en-US" altLang="ja-JP" dirty="0"/>
              <a:t>UTAS </a:t>
            </a:r>
            <a:r>
              <a:rPr lang="ja-JP" altLang="en-US"/>
              <a:t>を使う</a:t>
            </a:r>
            <a:r>
              <a:rPr lang="en-US" altLang="ja-JP" dirty="0"/>
              <a:t> </a:t>
            </a:r>
            <a:r>
              <a:rPr lang="ja-JP" altLang="en-US">
                <a:solidFill>
                  <a:srgbClr val="FF0000"/>
                </a:solidFill>
              </a:rPr>
              <a:t>←</a:t>
            </a:r>
            <a:r>
              <a:rPr lang="en-US" altLang="ja-JP" dirty="0">
                <a:solidFill>
                  <a:srgbClr val="FF0000"/>
                </a:solidFill>
              </a:rPr>
              <a:t> </a:t>
            </a:r>
            <a:r>
              <a:rPr lang="ja-JP" altLang="en-US" u="sng">
                <a:solidFill>
                  <a:srgbClr val="FF0000"/>
                </a:solidFill>
              </a:rPr>
              <a:t>公式な手続きはここから</a:t>
            </a:r>
            <a:endParaRPr lang="en-US" altLang="ja-JP" u="sng" dirty="0">
              <a:solidFill>
                <a:srgbClr val="FF0000"/>
              </a:solidFill>
            </a:endParaRPr>
          </a:p>
          <a:p>
            <a:pPr lvl="1"/>
            <a:r>
              <a:rPr lang="en-US" altLang="ja-JP" dirty="0"/>
              <a:t>Zoom </a:t>
            </a:r>
            <a:r>
              <a:rPr lang="ja-JP" altLang="en-US"/>
              <a:t>を使う</a:t>
            </a:r>
            <a:r>
              <a:rPr lang="en-US" altLang="ja-JP" dirty="0"/>
              <a:t> </a:t>
            </a:r>
            <a:r>
              <a:rPr lang="ja-JP" altLang="en-US">
                <a:solidFill>
                  <a:srgbClr val="FF0000"/>
                </a:solidFill>
              </a:rPr>
              <a:t>←</a:t>
            </a:r>
            <a:r>
              <a:rPr lang="en-US" altLang="ja-JP" dirty="0">
                <a:solidFill>
                  <a:srgbClr val="FF0000"/>
                </a:solidFill>
              </a:rPr>
              <a:t> </a:t>
            </a:r>
            <a:r>
              <a:rPr lang="ja-JP" altLang="en-US" u="sng">
                <a:solidFill>
                  <a:srgbClr val="FF0000"/>
                </a:solidFill>
              </a:rPr>
              <a:t>オンライン授業の場合</a:t>
            </a:r>
            <a:endParaRPr lang="en-US" altLang="ja-JP" u="sng" dirty="0">
              <a:solidFill>
                <a:srgbClr val="FF0000"/>
              </a:solidFill>
            </a:endParaRPr>
          </a:p>
          <a:p>
            <a:pPr lvl="1"/>
            <a:r>
              <a:rPr lang="en-US" altLang="ja-JP" dirty="0"/>
              <a:t>ITC-LMS </a:t>
            </a:r>
            <a:r>
              <a:rPr lang="ja-JP" altLang="en-US"/>
              <a:t>を使う</a:t>
            </a:r>
            <a:r>
              <a:rPr lang="en-US" altLang="ja-JP" dirty="0"/>
              <a:t> </a:t>
            </a:r>
            <a:r>
              <a:rPr lang="ja-JP" altLang="en-US">
                <a:solidFill>
                  <a:srgbClr val="FF0000"/>
                </a:solidFill>
              </a:rPr>
              <a:t>←</a:t>
            </a:r>
            <a:r>
              <a:rPr lang="en-US" altLang="ja-JP" dirty="0">
                <a:solidFill>
                  <a:srgbClr val="FF0000"/>
                </a:solidFill>
              </a:rPr>
              <a:t> </a:t>
            </a:r>
            <a:r>
              <a:rPr lang="ja-JP" altLang="en-US" u="sng">
                <a:solidFill>
                  <a:srgbClr val="FF0000"/>
                </a:solidFill>
              </a:rPr>
              <a:t>教材配布やレポート回収など</a:t>
            </a:r>
          </a:p>
        </p:txBody>
      </p:sp>
      <p:sp>
        <p:nvSpPr>
          <p:cNvPr id="4" name="日付プレースホルダー 3">
            <a:extLst>
              <a:ext uri="{FF2B5EF4-FFF2-40B4-BE49-F238E27FC236}">
                <a16:creationId xmlns:a16="http://schemas.microsoft.com/office/drawing/2014/main" id="{9941E714-6CBA-50E2-68FE-34C9309C3E1B}"/>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9B242929-3558-1786-858F-7D6D4170147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4AAA24B-B0F7-91EE-C497-68256FE81A81}"/>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506248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D215A-E189-5245-3663-E3DB5B70BF51}"/>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E00A3434-CC99-DFB0-7D1B-89B6A45AFDFA}"/>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89239D4-5044-3125-EE81-BE5645B98A7C}"/>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96227027-3CC2-3BD2-31AA-ECCCD86EEA75}"/>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05DEFDD-9EF7-7E8D-FCF6-9B3370B4943F}"/>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grpSp>
        <p:nvGrpSpPr>
          <p:cNvPr id="11" name="グループ化 10">
            <a:extLst>
              <a:ext uri="{FF2B5EF4-FFF2-40B4-BE49-F238E27FC236}">
                <a16:creationId xmlns:a16="http://schemas.microsoft.com/office/drawing/2014/main" id="{8E7AC21D-93CA-30C7-A15F-B03DEB1926EC}"/>
              </a:ext>
            </a:extLst>
          </p:cNvPr>
          <p:cNvGrpSpPr/>
          <p:nvPr/>
        </p:nvGrpSpPr>
        <p:grpSpPr>
          <a:xfrm>
            <a:off x="9499376" y="7201"/>
            <a:ext cx="2501280" cy="659555"/>
            <a:chOff x="8112224" y="7201"/>
            <a:chExt cx="2501280" cy="659555"/>
          </a:xfrm>
        </p:grpSpPr>
        <p:grpSp>
          <p:nvGrpSpPr>
            <p:cNvPr id="12" name="グループ化 11">
              <a:extLst>
                <a:ext uri="{FF2B5EF4-FFF2-40B4-BE49-F238E27FC236}">
                  <a16:creationId xmlns:a16="http://schemas.microsoft.com/office/drawing/2014/main" id="{01901B5C-5A2D-670D-C386-6DE8C42AC751}"/>
                </a:ext>
              </a:extLst>
            </p:cNvPr>
            <p:cNvGrpSpPr/>
            <p:nvPr/>
          </p:nvGrpSpPr>
          <p:grpSpPr>
            <a:xfrm>
              <a:off x="8112224" y="15543"/>
              <a:ext cx="2501280" cy="644461"/>
              <a:chOff x="5432073" y="2373993"/>
              <a:chExt cx="2501280" cy="644461"/>
            </a:xfrm>
          </p:grpSpPr>
          <p:sp>
            <p:nvSpPr>
              <p:cNvPr id="16" name="矢印: 上 11">
                <a:extLst>
                  <a:ext uri="{FF2B5EF4-FFF2-40B4-BE49-F238E27FC236}">
                    <a16:creationId xmlns:a16="http://schemas.microsoft.com/office/drawing/2014/main" id="{2A140C35-17E0-C2DB-6E9F-FD6DA833D1D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7" name="矢印: 上 12">
                <a:extLst>
                  <a:ext uri="{FF2B5EF4-FFF2-40B4-BE49-F238E27FC236}">
                    <a16:creationId xmlns:a16="http://schemas.microsoft.com/office/drawing/2014/main" id="{335AAB60-2E92-A7D8-13DD-D3C56DB4834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8" name="矢印: 上 13">
                <a:extLst>
                  <a:ext uri="{FF2B5EF4-FFF2-40B4-BE49-F238E27FC236}">
                    <a16:creationId xmlns:a16="http://schemas.microsoft.com/office/drawing/2014/main" id="{5F93805E-84E8-064E-5A97-42ED66751767}"/>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9" name="矢印: 上 15">
                <a:extLst>
                  <a:ext uri="{FF2B5EF4-FFF2-40B4-BE49-F238E27FC236}">
                    <a16:creationId xmlns:a16="http://schemas.microsoft.com/office/drawing/2014/main" id="{6B0CF2BC-0C02-1C00-64B1-B19E134701A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20" name="矢印: 上 34">
                <a:extLst>
                  <a:ext uri="{FF2B5EF4-FFF2-40B4-BE49-F238E27FC236}">
                    <a16:creationId xmlns:a16="http://schemas.microsoft.com/office/drawing/2014/main" id="{E84FE357-F5F7-F983-14C6-1F6547095B6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21" name="正方形/長方形 4">
                <a:extLst>
                  <a:ext uri="{FF2B5EF4-FFF2-40B4-BE49-F238E27FC236}">
                    <a16:creationId xmlns:a16="http://schemas.microsoft.com/office/drawing/2014/main" id="{4F224F5A-6590-38A5-A5C9-A041B21E234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252DA5C3-C6B4-9BD0-86C9-37E5FDF5343C}"/>
                  </a:ext>
                </a:extLst>
              </p:cNvPr>
              <p:cNvGrpSpPr/>
              <p:nvPr/>
            </p:nvGrpSpPr>
            <p:grpSpPr>
              <a:xfrm>
                <a:off x="5432073" y="2373993"/>
                <a:ext cx="2501280" cy="439964"/>
                <a:chOff x="5432073" y="2373993"/>
                <a:chExt cx="2501280" cy="439964"/>
              </a:xfrm>
            </p:grpSpPr>
            <p:sp>
              <p:nvSpPr>
                <p:cNvPr id="23" name="正方形/長方形 9">
                  <a:extLst>
                    <a:ext uri="{FF2B5EF4-FFF2-40B4-BE49-F238E27FC236}">
                      <a16:creationId xmlns:a16="http://schemas.microsoft.com/office/drawing/2014/main" id="{0DABFD9A-EB8B-945D-B0C8-AD500B73DA1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24" name="正方形/長方形 8">
                  <a:extLst>
                    <a:ext uri="{FF2B5EF4-FFF2-40B4-BE49-F238E27FC236}">
                      <a16:creationId xmlns:a16="http://schemas.microsoft.com/office/drawing/2014/main" id="{67CBAC5E-A6CD-DFBF-5AB3-2A4E44BB4AE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5" name="グループ化 24">
                  <a:extLst>
                    <a:ext uri="{FF2B5EF4-FFF2-40B4-BE49-F238E27FC236}">
                      <a16:creationId xmlns:a16="http://schemas.microsoft.com/office/drawing/2014/main" id="{90D291F8-2432-3A96-9CDB-61C2747A7A75}"/>
                    </a:ext>
                  </a:extLst>
                </p:cNvPr>
                <p:cNvGrpSpPr/>
                <p:nvPr/>
              </p:nvGrpSpPr>
              <p:grpSpPr>
                <a:xfrm>
                  <a:off x="5432073" y="2378013"/>
                  <a:ext cx="475115" cy="431924"/>
                  <a:chOff x="481382" y="4128535"/>
                  <a:chExt cx="1584000" cy="1440000"/>
                </a:xfrm>
              </p:grpSpPr>
              <p:sp>
                <p:nvSpPr>
                  <p:cNvPr id="32" name="正方形/長方形 5">
                    <a:extLst>
                      <a:ext uri="{FF2B5EF4-FFF2-40B4-BE49-F238E27FC236}">
                        <a16:creationId xmlns:a16="http://schemas.microsoft.com/office/drawing/2014/main" id="{7CAC722B-75FC-F079-445F-0E10E02541B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2">
                    <a:extLst>
                      <a:ext uri="{FF2B5EF4-FFF2-40B4-BE49-F238E27FC236}">
                        <a16:creationId xmlns:a16="http://schemas.microsoft.com/office/drawing/2014/main" id="{89763566-7065-1FCA-F301-E961C653B0A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a:extLst>
                    <a:ext uri="{FF2B5EF4-FFF2-40B4-BE49-F238E27FC236}">
                      <a16:creationId xmlns:a16="http://schemas.microsoft.com/office/drawing/2014/main" id="{C24722D3-5437-028C-D2AC-277A3D2AD03B}"/>
                    </a:ext>
                  </a:extLst>
                </p:cNvPr>
                <p:cNvGrpSpPr/>
                <p:nvPr/>
              </p:nvGrpSpPr>
              <p:grpSpPr>
                <a:xfrm>
                  <a:off x="5922308" y="2378013"/>
                  <a:ext cx="475115" cy="431924"/>
                  <a:chOff x="2123728" y="4094174"/>
                  <a:chExt cx="1584000" cy="1440000"/>
                </a:xfrm>
              </p:grpSpPr>
              <p:sp>
                <p:nvSpPr>
                  <p:cNvPr id="30" name="正方形/長方形 6">
                    <a:extLst>
                      <a:ext uri="{FF2B5EF4-FFF2-40B4-BE49-F238E27FC236}">
                        <a16:creationId xmlns:a16="http://schemas.microsoft.com/office/drawing/2014/main" id="{03B167F8-8BD6-979D-9BAD-C49C943A236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4" descr="ITC Learning Management System">
                    <a:extLst>
                      <a:ext uri="{FF2B5EF4-FFF2-40B4-BE49-F238E27FC236}">
                        <a16:creationId xmlns:a16="http://schemas.microsoft.com/office/drawing/2014/main" id="{A1FE0183-9EE6-2092-C9AF-9A70C41F25B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グループ化 26">
                  <a:extLst>
                    <a:ext uri="{FF2B5EF4-FFF2-40B4-BE49-F238E27FC236}">
                      <a16:creationId xmlns:a16="http://schemas.microsoft.com/office/drawing/2014/main" id="{22024EBE-62D8-67B3-9BD6-CAA64E1E1820}"/>
                    </a:ext>
                  </a:extLst>
                </p:cNvPr>
                <p:cNvGrpSpPr/>
                <p:nvPr/>
              </p:nvGrpSpPr>
              <p:grpSpPr>
                <a:xfrm>
                  <a:off x="6412543" y="2378013"/>
                  <a:ext cx="475115" cy="431924"/>
                  <a:chOff x="3751026" y="4089184"/>
                  <a:chExt cx="1584000" cy="1440000"/>
                </a:xfrm>
              </p:grpSpPr>
              <p:sp>
                <p:nvSpPr>
                  <p:cNvPr id="28" name="正方形/長方形 36">
                    <a:extLst>
                      <a:ext uri="{FF2B5EF4-FFF2-40B4-BE49-F238E27FC236}">
                        <a16:creationId xmlns:a16="http://schemas.microsoft.com/office/drawing/2014/main" id="{FE590BAE-9D57-3AC3-FB99-7758F2EF2A5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6" descr="Zoomのロゴ">
                    <a:extLst>
                      <a:ext uri="{FF2B5EF4-FFF2-40B4-BE49-F238E27FC236}">
                        <a16:creationId xmlns:a16="http://schemas.microsoft.com/office/drawing/2014/main" id="{0E3B5691-746E-BB0D-F044-075FD727CD2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3" name="正方形/長方形 12">
              <a:extLst>
                <a:ext uri="{FF2B5EF4-FFF2-40B4-BE49-F238E27FC236}">
                  <a16:creationId xmlns:a16="http://schemas.microsoft.com/office/drawing/2014/main" id="{249B0DEB-84DF-567D-F102-20007E3C2383}"/>
                </a:ext>
              </a:extLst>
            </p:cNvPr>
            <p:cNvSpPr/>
            <p:nvPr/>
          </p:nvSpPr>
          <p:spPr>
            <a:xfrm>
              <a:off x="8114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4" name="正方形/長方形 13">
              <a:extLst>
                <a:ext uri="{FF2B5EF4-FFF2-40B4-BE49-F238E27FC236}">
                  <a16:creationId xmlns:a16="http://schemas.microsoft.com/office/drawing/2014/main" id="{08200839-8734-B04A-CD39-7D804ED79AE3}"/>
                </a:ext>
              </a:extLst>
            </p:cNvPr>
            <p:cNvSpPr/>
            <p:nvPr/>
          </p:nvSpPr>
          <p:spPr>
            <a:xfrm>
              <a:off x="9084001"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5" name="正方形/長方形 14">
              <a:extLst>
                <a:ext uri="{FF2B5EF4-FFF2-40B4-BE49-F238E27FC236}">
                  <a16:creationId xmlns:a16="http://schemas.microsoft.com/office/drawing/2014/main" id="{9EA221DC-BDCD-7124-D25F-8CA934B78DB2}"/>
                </a:ext>
              </a:extLst>
            </p:cNvPr>
            <p:cNvSpPr/>
            <p:nvPr/>
          </p:nvSpPr>
          <p:spPr>
            <a:xfrm>
              <a:off x="8112224"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pic>
        <p:nvPicPr>
          <p:cNvPr id="8" name="Zoom ミーティング設定2x2">
            <a:hlinkClick r:id="" action="ppaction://media"/>
            <a:extLst>
              <a:ext uri="{FF2B5EF4-FFF2-40B4-BE49-F238E27FC236}">
                <a16:creationId xmlns:a16="http://schemas.microsoft.com/office/drawing/2014/main" id="{721DCBBF-2E58-1D18-6ADC-608C91D300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2006" b="193"/>
          <a:stretch/>
        </p:blipFill>
        <p:spPr>
          <a:xfrm>
            <a:off x="3143672" y="2169311"/>
            <a:ext cx="5791200" cy="4177954"/>
          </a:xfrm>
          <a:prstGeom prst="rect">
            <a:avLst/>
          </a:prstGeom>
          <a:ln>
            <a:solidFill>
              <a:srgbClr val="7030A0"/>
            </a:solidFill>
          </a:ln>
        </p:spPr>
      </p:pic>
      <p:sp>
        <p:nvSpPr>
          <p:cNvPr id="9" name="正方形/長方形 8">
            <a:extLst>
              <a:ext uri="{FF2B5EF4-FFF2-40B4-BE49-F238E27FC236}">
                <a16:creationId xmlns:a16="http://schemas.microsoft.com/office/drawing/2014/main" id="{2747254A-A36D-D2D0-A5E4-80C7DB46BD85}"/>
              </a:ext>
            </a:extLst>
          </p:cNvPr>
          <p:cNvSpPr/>
          <p:nvPr/>
        </p:nvSpPr>
        <p:spPr>
          <a:xfrm>
            <a:off x="5375920" y="4689160"/>
            <a:ext cx="864096"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0" name="角丸四角形吹き出し 9">
            <a:extLst>
              <a:ext uri="{FF2B5EF4-FFF2-40B4-BE49-F238E27FC236}">
                <a16:creationId xmlns:a16="http://schemas.microsoft.com/office/drawing/2014/main" id="{4D21411E-A2A9-6EB9-C93E-539C098F1F13}"/>
              </a:ext>
            </a:extLst>
          </p:cNvPr>
          <p:cNvSpPr/>
          <p:nvPr/>
        </p:nvSpPr>
        <p:spPr>
          <a:xfrm>
            <a:off x="1775520" y="4185104"/>
            <a:ext cx="2133600" cy="486044"/>
          </a:xfrm>
          <a:prstGeom prst="wedgeRoundRectCallout">
            <a:avLst>
              <a:gd name="adj1" fmla="val 118449"/>
              <a:gd name="adj2" fmla="val 7306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a:t>
            </a:r>
            <a:endParaRPr lang="en-US" altLang="ja-JP" sz="2000" dirty="0"/>
          </a:p>
        </p:txBody>
      </p:sp>
    </p:spTree>
    <p:extLst>
      <p:ext uri="{BB962C8B-B14F-4D97-AF65-F5344CB8AC3E}">
        <p14:creationId xmlns:p14="http://schemas.microsoft.com/office/powerpoint/2010/main" val="44087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500"/>
                                  </p:stCondLst>
                                  <p:childTnLst>
                                    <p:animScale>
                                      <p:cBhvr>
                                        <p:cTn id="11" dur="500" fill="hold"/>
                                        <p:tgtEl>
                                          <p:spTgt spid="8"/>
                                        </p:tgtEl>
                                      </p:cBhvr>
                                      <p:by x="150000" y="150000"/>
                                    </p:animScale>
                                  </p:childTnLst>
                                </p:cTn>
                              </p:par>
                              <p:par>
                                <p:cTn id="12" presetID="0" presetClass="path" presetSubtype="0" accel="50000" decel="50000" fill="hold" nodeType="withEffect">
                                  <p:stCondLst>
                                    <p:cond delay="500"/>
                                  </p:stCondLst>
                                  <p:childTnLst>
                                    <p:animMotion origin="layout" path="M -2.5E-6 -3.33333E-6 L -2.5E-6 -0.11551 " pathEditMode="relative" rAng="0" ptsTypes="AA">
                                      <p:cBhvr>
                                        <p:cTn id="13" dur="500" fill="hold"/>
                                        <p:tgtEl>
                                          <p:spTgt spid="8"/>
                                        </p:tgtEl>
                                        <p:attrNameLst>
                                          <p:attrName>ppt_x</p:attrName>
                                          <p:attrName>ppt_y</p:attrName>
                                        </p:attrNameLst>
                                      </p:cBhvr>
                                      <p:rCtr x="0" y="-5787"/>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53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fill="hold" display="0">
                  <p:stCondLst>
                    <p:cond delay="indefinite"/>
                  </p:stCondLst>
                </p:cTn>
                <p:tgtEl>
                  <p:spTgt spid="8"/>
                </p:tgtEl>
              </p:cMediaNode>
            </p:video>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5883E9-0AB0-6675-5780-CDB62DB0AD50}"/>
              </a:ext>
            </a:extLst>
          </p:cNvPr>
          <p:cNvSpPr>
            <a:spLocks noGrp="1"/>
          </p:cNvSpPr>
          <p:nvPr>
            <p:ph type="title"/>
          </p:nvPr>
        </p:nvSpPr>
        <p:spPr/>
        <p:txBody>
          <a:bodyPr/>
          <a:lstStyle/>
          <a:p>
            <a:r>
              <a:rPr lang="ja-JP" altLang="en-US"/>
              <a:t>ミーティングの設定</a:t>
            </a:r>
            <a:endParaRPr kumimoji="1" lang="ja-JP" altLang="en-US"/>
          </a:p>
        </p:txBody>
      </p:sp>
      <p:sp>
        <p:nvSpPr>
          <p:cNvPr id="3" name="コンテンツ プレースホルダー 2">
            <a:extLst>
              <a:ext uri="{FF2B5EF4-FFF2-40B4-BE49-F238E27FC236}">
                <a16:creationId xmlns:a16="http://schemas.microsoft.com/office/drawing/2014/main" id="{6BA0A3B8-EE4F-D0B7-6C8B-F9C44A109821}"/>
              </a:ext>
            </a:extLst>
          </p:cNvPr>
          <p:cNvSpPr>
            <a:spLocks noGrp="1"/>
          </p:cNvSpPr>
          <p:nvPr>
            <p:ph idx="1"/>
          </p:nvPr>
        </p:nvSpPr>
        <p:spPr/>
        <p:txBody>
          <a:bodyPr/>
          <a:lstStyle/>
          <a:p>
            <a:r>
              <a:rPr lang="ja-JP" altLang="en-US"/>
              <a:t>「保存」ボタンを押し，「招待状をコピー」を押すと，</a:t>
            </a:r>
            <a:r>
              <a:rPr lang="en-US" altLang="ja-JP" dirty="0"/>
              <a:t>URL</a:t>
            </a:r>
            <a:r>
              <a:rPr lang="ja-JP" altLang="en-US"/>
              <a:t>，ミーティング</a:t>
            </a:r>
            <a:r>
              <a:rPr lang="en-US" altLang="ja-JP" dirty="0"/>
              <a:t>ID</a:t>
            </a:r>
            <a:r>
              <a:rPr lang="ja-JP" altLang="en-US"/>
              <a:t>，パスコードが現れます</a:t>
            </a:r>
          </a:p>
          <a:p>
            <a:endParaRPr kumimoji="1" lang="ja-JP" altLang="en-US"/>
          </a:p>
        </p:txBody>
      </p:sp>
      <p:sp>
        <p:nvSpPr>
          <p:cNvPr id="4" name="日付プレースホルダー 3">
            <a:extLst>
              <a:ext uri="{FF2B5EF4-FFF2-40B4-BE49-F238E27FC236}">
                <a16:creationId xmlns:a16="http://schemas.microsoft.com/office/drawing/2014/main" id="{200E2333-DAF7-A576-CAD9-1AD4EF378111}"/>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1FE529E4-FA2C-9620-C742-4D634DF17CF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2D53A44-954B-FBBD-5690-9CE6CCD0BD72}"/>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grpSp>
        <p:nvGrpSpPr>
          <p:cNvPr id="31" name="グループ化 30">
            <a:extLst>
              <a:ext uri="{FF2B5EF4-FFF2-40B4-BE49-F238E27FC236}">
                <a16:creationId xmlns:a16="http://schemas.microsoft.com/office/drawing/2014/main" id="{52BAD29D-EC2D-5BBE-306B-4204BAB56901}"/>
              </a:ext>
            </a:extLst>
          </p:cNvPr>
          <p:cNvGrpSpPr/>
          <p:nvPr/>
        </p:nvGrpSpPr>
        <p:grpSpPr>
          <a:xfrm>
            <a:off x="9499376" y="7201"/>
            <a:ext cx="2501280" cy="659555"/>
            <a:chOff x="8112224" y="7201"/>
            <a:chExt cx="2501280" cy="659555"/>
          </a:xfrm>
        </p:grpSpPr>
        <p:grpSp>
          <p:nvGrpSpPr>
            <p:cNvPr id="33" name="グループ化 32">
              <a:extLst>
                <a:ext uri="{FF2B5EF4-FFF2-40B4-BE49-F238E27FC236}">
                  <a16:creationId xmlns:a16="http://schemas.microsoft.com/office/drawing/2014/main" id="{3543D7E6-17E1-527E-746C-0C0BCB8B28DC}"/>
                </a:ext>
              </a:extLst>
            </p:cNvPr>
            <p:cNvGrpSpPr/>
            <p:nvPr/>
          </p:nvGrpSpPr>
          <p:grpSpPr>
            <a:xfrm>
              <a:off x="8112224" y="15543"/>
              <a:ext cx="2501280" cy="644461"/>
              <a:chOff x="5432073" y="2373993"/>
              <a:chExt cx="2501280" cy="644461"/>
            </a:xfrm>
          </p:grpSpPr>
          <p:sp>
            <p:nvSpPr>
              <p:cNvPr id="37" name="矢印: 上 11">
                <a:extLst>
                  <a:ext uri="{FF2B5EF4-FFF2-40B4-BE49-F238E27FC236}">
                    <a16:creationId xmlns:a16="http://schemas.microsoft.com/office/drawing/2014/main" id="{6FB31904-96F2-84CD-04B8-84E1B17DE0B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8" name="矢印: 上 12">
                <a:extLst>
                  <a:ext uri="{FF2B5EF4-FFF2-40B4-BE49-F238E27FC236}">
                    <a16:creationId xmlns:a16="http://schemas.microsoft.com/office/drawing/2014/main" id="{30DB54BA-D8DF-CC7B-7BF0-8B1036E2392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9" name="矢印: 上 13">
                <a:extLst>
                  <a:ext uri="{FF2B5EF4-FFF2-40B4-BE49-F238E27FC236}">
                    <a16:creationId xmlns:a16="http://schemas.microsoft.com/office/drawing/2014/main" id="{3EB5F465-B3BD-CD1F-E339-FB3057C0599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0" name="矢印: 上 15">
                <a:extLst>
                  <a:ext uri="{FF2B5EF4-FFF2-40B4-BE49-F238E27FC236}">
                    <a16:creationId xmlns:a16="http://schemas.microsoft.com/office/drawing/2014/main" id="{A92467A1-0F59-107F-1536-31111947828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1" name="矢印: 上 34">
                <a:extLst>
                  <a:ext uri="{FF2B5EF4-FFF2-40B4-BE49-F238E27FC236}">
                    <a16:creationId xmlns:a16="http://schemas.microsoft.com/office/drawing/2014/main" id="{ACB3D32B-0725-5C49-5C32-2A4D5E05BDE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2" name="正方形/長方形 4">
                <a:extLst>
                  <a:ext uri="{FF2B5EF4-FFF2-40B4-BE49-F238E27FC236}">
                    <a16:creationId xmlns:a16="http://schemas.microsoft.com/office/drawing/2014/main" id="{2C080CD4-3100-09C8-AE98-7F159A3DD7F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43" name="グループ化 42">
                <a:extLst>
                  <a:ext uri="{FF2B5EF4-FFF2-40B4-BE49-F238E27FC236}">
                    <a16:creationId xmlns:a16="http://schemas.microsoft.com/office/drawing/2014/main" id="{FB52EB7E-07B1-8681-FF4F-65EF6C474743}"/>
                  </a:ext>
                </a:extLst>
              </p:cNvPr>
              <p:cNvGrpSpPr/>
              <p:nvPr/>
            </p:nvGrpSpPr>
            <p:grpSpPr>
              <a:xfrm>
                <a:off x="5432073" y="2373993"/>
                <a:ext cx="2501280" cy="439964"/>
                <a:chOff x="5432073" y="2373993"/>
                <a:chExt cx="2501280" cy="439964"/>
              </a:xfrm>
            </p:grpSpPr>
            <p:sp>
              <p:nvSpPr>
                <p:cNvPr id="44" name="正方形/長方形 9">
                  <a:extLst>
                    <a:ext uri="{FF2B5EF4-FFF2-40B4-BE49-F238E27FC236}">
                      <a16:creationId xmlns:a16="http://schemas.microsoft.com/office/drawing/2014/main" id="{9C4B551D-704C-EB87-F04C-5F906A62110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45" name="正方形/長方形 8">
                  <a:extLst>
                    <a:ext uri="{FF2B5EF4-FFF2-40B4-BE49-F238E27FC236}">
                      <a16:creationId xmlns:a16="http://schemas.microsoft.com/office/drawing/2014/main" id="{2407698B-378A-817F-90F9-E4523F42A4A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6" name="グループ化 45">
                  <a:extLst>
                    <a:ext uri="{FF2B5EF4-FFF2-40B4-BE49-F238E27FC236}">
                      <a16:creationId xmlns:a16="http://schemas.microsoft.com/office/drawing/2014/main" id="{0ED8AAA5-09BC-7FC2-4AC7-BE53F2C46E38}"/>
                    </a:ext>
                  </a:extLst>
                </p:cNvPr>
                <p:cNvGrpSpPr/>
                <p:nvPr/>
              </p:nvGrpSpPr>
              <p:grpSpPr>
                <a:xfrm>
                  <a:off x="5432073" y="2378013"/>
                  <a:ext cx="475115" cy="431924"/>
                  <a:chOff x="481382" y="4128535"/>
                  <a:chExt cx="1584000" cy="1440000"/>
                </a:xfrm>
              </p:grpSpPr>
              <p:sp>
                <p:nvSpPr>
                  <p:cNvPr id="53" name="正方形/長方形 5">
                    <a:extLst>
                      <a:ext uri="{FF2B5EF4-FFF2-40B4-BE49-F238E27FC236}">
                        <a16:creationId xmlns:a16="http://schemas.microsoft.com/office/drawing/2014/main" id="{12DBA055-5480-1503-F603-2546B37DE4C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2">
                    <a:extLst>
                      <a:ext uri="{FF2B5EF4-FFF2-40B4-BE49-F238E27FC236}">
                        <a16:creationId xmlns:a16="http://schemas.microsoft.com/office/drawing/2014/main" id="{3E11BD33-CCE4-8740-D976-5EEC6A2D28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グループ化 46">
                  <a:extLst>
                    <a:ext uri="{FF2B5EF4-FFF2-40B4-BE49-F238E27FC236}">
                      <a16:creationId xmlns:a16="http://schemas.microsoft.com/office/drawing/2014/main" id="{EDCDAD22-1E02-343D-0149-6E93E2583428}"/>
                    </a:ext>
                  </a:extLst>
                </p:cNvPr>
                <p:cNvGrpSpPr/>
                <p:nvPr/>
              </p:nvGrpSpPr>
              <p:grpSpPr>
                <a:xfrm>
                  <a:off x="5922308" y="2378013"/>
                  <a:ext cx="475115" cy="431924"/>
                  <a:chOff x="2123728" y="4094174"/>
                  <a:chExt cx="1584000" cy="1440000"/>
                </a:xfrm>
              </p:grpSpPr>
              <p:sp>
                <p:nvSpPr>
                  <p:cNvPr id="51" name="正方形/長方形 6">
                    <a:extLst>
                      <a:ext uri="{FF2B5EF4-FFF2-40B4-BE49-F238E27FC236}">
                        <a16:creationId xmlns:a16="http://schemas.microsoft.com/office/drawing/2014/main" id="{B8B64041-CB8D-BCA4-6E20-CDB055A96EA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2" name="Picture 4" descr="ITC Learning Management System">
                    <a:extLst>
                      <a:ext uri="{FF2B5EF4-FFF2-40B4-BE49-F238E27FC236}">
                        <a16:creationId xmlns:a16="http://schemas.microsoft.com/office/drawing/2014/main" id="{A1DA785C-D49B-5FD9-365E-D1D693CC244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グループ化 47">
                  <a:extLst>
                    <a:ext uri="{FF2B5EF4-FFF2-40B4-BE49-F238E27FC236}">
                      <a16:creationId xmlns:a16="http://schemas.microsoft.com/office/drawing/2014/main" id="{A930F81F-0259-3EAF-7F16-96F75181A7C7}"/>
                    </a:ext>
                  </a:extLst>
                </p:cNvPr>
                <p:cNvGrpSpPr/>
                <p:nvPr/>
              </p:nvGrpSpPr>
              <p:grpSpPr>
                <a:xfrm>
                  <a:off x="6412543" y="2378013"/>
                  <a:ext cx="475115" cy="431924"/>
                  <a:chOff x="3751026" y="4089184"/>
                  <a:chExt cx="1584000" cy="1440000"/>
                </a:xfrm>
              </p:grpSpPr>
              <p:sp>
                <p:nvSpPr>
                  <p:cNvPr id="49" name="正方形/長方形 36">
                    <a:extLst>
                      <a:ext uri="{FF2B5EF4-FFF2-40B4-BE49-F238E27FC236}">
                        <a16:creationId xmlns:a16="http://schemas.microsoft.com/office/drawing/2014/main" id="{6222C598-2D71-FA9A-545C-BB5108F008C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0" name="Picture 6" descr="Zoomのロゴ">
                    <a:extLst>
                      <a:ext uri="{FF2B5EF4-FFF2-40B4-BE49-F238E27FC236}">
                        <a16:creationId xmlns:a16="http://schemas.microsoft.com/office/drawing/2014/main" id="{318BEE6C-94B4-471D-2CFE-45E09A7139A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887B39AA-9068-5C0B-6A2F-05AE63E4A27D}"/>
                </a:ext>
              </a:extLst>
            </p:cNvPr>
            <p:cNvSpPr/>
            <p:nvPr/>
          </p:nvSpPr>
          <p:spPr>
            <a:xfrm>
              <a:off x="8114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5" name="正方形/長方形 34">
              <a:extLst>
                <a:ext uri="{FF2B5EF4-FFF2-40B4-BE49-F238E27FC236}">
                  <a16:creationId xmlns:a16="http://schemas.microsoft.com/office/drawing/2014/main" id="{B5AF9524-C8EA-1E22-D9AC-64F7FC5C4457}"/>
                </a:ext>
              </a:extLst>
            </p:cNvPr>
            <p:cNvSpPr/>
            <p:nvPr/>
          </p:nvSpPr>
          <p:spPr>
            <a:xfrm>
              <a:off x="9084001"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6" name="正方形/長方形 35">
              <a:extLst>
                <a:ext uri="{FF2B5EF4-FFF2-40B4-BE49-F238E27FC236}">
                  <a16:creationId xmlns:a16="http://schemas.microsoft.com/office/drawing/2014/main" id="{F37D8FC3-931B-7E76-F524-346BD7238EB3}"/>
                </a:ext>
              </a:extLst>
            </p:cNvPr>
            <p:cNvSpPr/>
            <p:nvPr/>
          </p:nvSpPr>
          <p:spPr>
            <a:xfrm>
              <a:off x="8112224"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pic>
        <p:nvPicPr>
          <p:cNvPr id="32" name="Zoom ミーティング設定3x2">
            <a:hlinkClick r:id="" action="ppaction://media"/>
            <a:extLst>
              <a:ext uri="{FF2B5EF4-FFF2-40B4-BE49-F238E27FC236}">
                <a16:creationId xmlns:a16="http://schemas.microsoft.com/office/drawing/2014/main" id="{58053069-4525-758A-0173-B99936AF2F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27228" b="-196"/>
          <a:stretch/>
        </p:blipFill>
        <p:spPr>
          <a:xfrm>
            <a:off x="2559000" y="2152261"/>
            <a:ext cx="6858000" cy="4111739"/>
          </a:xfrm>
          <a:prstGeom prst="rect">
            <a:avLst/>
          </a:prstGeom>
          <a:ln>
            <a:solidFill>
              <a:srgbClr val="7030A0"/>
            </a:solidFill>
          </a:ln>
        </p:spPr>
      </p:pic>
      <p:sp>
        <p:nvSpPr>
          <p:cNvPr id="29" name="正方形/長方形 28">
            <a:extLst>
              <a:ext uri="{FF2B5EF4-FFF2-40B4-BE49-F238E27FC236}">
                <a16:creationId xmlns:a16="http://schemas.microsoft.com/office/drawing/2014/main" id="{8308998E-A29B-1766-649F-CE5AACA7C6DC}"/>
              </a:ext>
            </a:extLst>
          </p:cNvPr>
          <p:cNvSpPr/>
          <p:nvPr/>
        </p:nvSpPr>
        <p:spPr>
          <a:xfrm>
            <a:off x="4367808" y="5877272"/>
            <a:ext cx="432048"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0" name="角丸四角形吹き出し 29">
            <a:extLst>
              <a:ext uri="{FF2B5EF4-FFF2-40B4-BE49-F238E27FC236}">
                <a16:creationId xmlns:a16="http://schemas.microsoft.com/office/drawing/2014/main" id="{D998C5B9-A530-1D27-AA5A-158AEACCCF0F}"/>
              </a:ext>
            </a:extLst>
          </p:cNvPr>
          <p:cNvSpPr/>
          <p:nvPr/>
        </p:nvSpPr>
        <p:spPr>
          <a:xfrm>
            <a:off x="1647600" y="4797152"/>
            <a:ext cx="2133600" cy="486044"/>
          </a:xfrm>
          <a:prstGeom prst="wedgeRoundRectCallout">
            <a:avLst>
              <a:gd name="adj1" fmla="val 77830"/>
              <a:gd name="adj2" fmla="val 18430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Tree>
    <p:extLst>
      <p:ext uri="{BB962C8B-B14F-4D97-AF65-F5344CB8AC3E}">
        <p14:creationId xmlns:p14="http://schemas.microsoft.com/office/powerpoint/2010/main" val="160530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500"/>
                                  </p:stCondLst>
                                  <p:childTnLst>
                                    <p:animScale>
                                      <p:cBhvr>
                                        <p:cTn id="11" dur="500" fill="hold"/>
                                        <p:tgtEl>
                                          <p:spTgt spid="32"/>
                                        </p:tgtEl>
                                      </p:cBhvr>
                                      <p:by x="150000" y="150000"/>
                                    </p:animScale>
                                  </p:childTnLst>
                                </p:cTn>
                              </p:par>
                              <p:par>
                                <p:cTn id="12" presetID="0" presetClass="path" presetSubtype="0" accel="50000" decel="50000" fill="hold" nodeType="withEffect">
                                  <p:stCondLst>
                                    <p:cond delay="500"/>
                                  </p:stCondLst>
                                  <p:childTnLst>
                                    <p:animMotion origin="layout" path="M 4.16667E-6 2.59259E-6 L -0.003 -0.11366 " pathEditMode="relative" rAng="0" ptsTypes="AA">
                                      <p:cBhvr>
                                        <p:cTn id="13" dur="500" fill="hold"/>
                                        <p:tgtEl>
                                          <p:spTgt spid="32"/>
                                        </p:tgtEl>
                                        <p:attrNameLst>
                                          <p:attrName>ppt_x</p:attrName>
                                          <p:attrName>ppt_y</p:attrName>
                                        </p:attrNameLst>
                                      </p:cBhvr>
                                      <p:rCtr x="-156" y="-5694"/>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1050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2"/>
                                        </p:tgtEl>
                                      </p:cBhvr>
                                    </p:cmd>
                                  </p:childTnLst>
                                </p:cTn>
                              </p:par>
                            </p:childTnLst>
                          </p:cTn>
                        </p:par>
                      </p:childTnLst>
                    </p:cTn>
                  </p:par>
                </p:childTnLst>
              </p:cTn>
              <p:nextCondLst>
                <p:cond evt="onClick" delay="0">
                  <p:tgtEl>
                    <p:spTgt spid="32"/>
                  </p:tgtEl>
                </p:cond>
              </p:nextCondLst>
            </p:seq>
            <p:video>
              <p:cMediaNode vol="80000">
                <p:cTn id="22" fill="hold" display="0">
                  <p:stCondLst>
                    <p:cond delay="indefinite"/>
                  </p:stCondLst>
                </p:cTn>
                <p:tgtEl>
                  <p:spTgt spid="32"/>
                </p:tgtEl>
              </p:cMediaNode>
            </p:video>
          </p:childTnLst>
        </p:cTn>
      </p:par>
    </p:tnLst>
    <p:bldLst>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B93932-25AE-70DA-0DCD-D13827E025B9}"/>
              </a:ext>
            </a:extLst>
          </p:cNvPr>
          <p:cNvSpPr>
            <a:spLocks noGrp="1"/>
          </p:cNvSpPr>
          <p:nvPr>
            <p:ph type="title"/>
          </p:nvPr>
        </p:nvSpPr>
        <p:spPr/>
        <p:txBody>
          <a:bodyPr/>
          <a:lstStyle/>
          <a:p>
            <a:r>
              <a:rPr lang="ja-JP" altLang="en-US"/>
              <a:t>ミーティングの設定</a:t>
            </a:r>
            <a:endParaRPr kumimoji="1" lang="ja-JP" altLang="en-US"/>
          </a:p>
        </p:txBody>
      </p:sp>
      <p:sp>
        <p:nvSpPr>
          <p:cNvPr id="3" name="コンテンツ プレースホルダー 2">
            <a:extLst>
              <a:ext uri="{FF2B5EF4-FFF2-40B4-BE49-F238E27FC236}">
                <a16:creationId xmlns:a16="http://schemas.microsoft.com/office/drawing/2014/main" id="{887C1692-D7F1-EB4A-84DF-2B4E16CF36A6}"/>
              </a:ext>
            </a:extLst>
          </p:cNvPr>
          <p:cNvSpPr>
            <a:spLocks noGrp="1"/>
          </p:cNvSpPr>
          <p:nvPr>
            <p:ph idx="1"/>
          </p:nvPr>
        </p:nvSpPr>
        <p:spPr/>
        <p:txBody>
          <a:bodyPr/>
          <a:lstStyle/>
          <a:p>
            <a:r>
              <a:rPr lang="ja-JP" altLang="en-US"/>
              <a:t>入室制限のために「待機室」や「参加時に認証を求める」を使う場合には，注意が必要です</a:t>
            </a:r>
            <a:endParaRPr lang="en-US" altLang="ja-JP" dirty="0"/>
          </a:p>
          <a:p>
            <a:pPr lvl="1"/>
            <a:r>
              <a:rPr lang="ja-JP" altLang="en-US"/>
              <a:t>特に慣れていない学生に認証を求めると，入れないことがあります</a:t>
            </a:r>
            <a:endParaRPr lang="en-US" altLang="ja-JP" dirty="0"/>
          </a:p>
          <a:p>
            <a:pPr lvl="1"/>
            <a:r>
              <a:rPr lang="ja-JP" altLang="en-US"/>
              <a:t>全員を待機室で待たせると，入室許可を出すのが大変です</a:t>
            </a:r>
            <a:endParaRPr lang="en-US" altLang="ja-JP" dirty="0"/>
          </a:p>
          <a:p>
            <a:pPr lvl="1"/>
            <a:r>
              <a:rPr lang="ja-JP" altLang="en-US"/>
              <a:t>参考：</a:t>
            </a:r>
            <a:r>
              <a:rPr lang="en-US" altLang="ja-JP" dirty="0"/>
              <a:t> </a:t>
            </a:r>
            <a:r>
              <a:rPr lang="en" altLang="ja-JP" dirty="0">
                <a:solidFill>
                  <a:srgbClr val="0070C0"/>
                </a:solidFill>
                <a:hlinkClick r:id="rId2">
                  <a:extLst>
                    <a:ext uri="{A12FA001-AC4F-418D-AE19-62706E023703}">
                      <ahyp:hlinkClr xmlns:ahyp="http://schemas.microsoft.com/office/drawing/2018/hyperlinkcolor" val="tx"/>
                    </a:ext>
                  </a:extLst>
                </a:hlinkClick>
              </a:rPr>
              <a:t>https://utelecon.adm.u-tokyo.ac.jp/faculty_members/zoom_access_control</a:t>
            </a:r>
            <a:endParaRPr lang="ja-JP" altLang="en-US">
              <a:solidFill>
                <a:srgbClr val="0070C0"/>
              </a:solidFill>
            </a:endParaRPr>
          </a:p>
          <a:p>
            <a:endParaRPr kumimoji="1" lang="ja-JP" altLang="en-US"/>
          </a:p>
        </p:txBody>
      </p:sp>
      <p:sp>
        <p:nvSpPr>
          <p:cNvPr id="4" name="日付プレースホルダー 3">
            <a:extLst>
              <a:ext uri="{FF2B5EF4-FFF2-40B4-BE49-F238E27FC236}">
                <a16:creationId xmlns:a16="http://schemas.microsoft.com/office/drawing/2014/main" id="{F22F0763-369D-3BE9-7F02-1EDEAEE8512D}"/>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B4556D3C-4B24-79D6-937A-FA299472C93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571027B-2CF8-F447-90CB-3FCE8A68979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F876276-5D4F-3B0F-42EF-439FE230D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055" y="4128335"/>
            <a:ext cx="9787890" cy="1866900"/>
          </a:xfrm>
          <a:prstGeom prst="rect">
            <a:avLst/>
          </a:prstGeom>
          <a:ln>
            <a:solidFill>
              <a:srgbClr val="7030A0"/>
            </a:solidFill>
          </a:ln>
        </p:spPr>
      </p:pic>
      <p:sp>
        <p:nvSpPr>
          <p:cNvPr id="8" name="正方形/長方形 7">
            <a:extLst>
              <a:ext uri="{FF2B5EF4-FFF2-40B4-BE49-F238E27FC236}">
                <a16:creationId xmlns:a16="http://schemas.microsoft.com/office/drawing/2014/main" id="{7C95AA2E-C8E7-9B9C-F642-DAF1FC25C877}"/>
              </a:ext>
            </a:extLst>
          </p:cNvPr>
          <p:cNvSpPr/>
          <p:nvPr/>
        </p:nvSpPr>
        <p:spPr>
          <a:xfrm>
            <a:off x="5375920" y="4812633"/>
            <a:ext cx="3960440" cy="9206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nvGrpSpPr>
          <p:cNvPr id="31" name="グループ化 30">
            <a:extLst>
              <a:ext uri="{FF2B5EF4-FFF2-40B4-BE49-F238E27FC236}">
                <a16:creationId xmlns:a16="http://schemas.microsoft.com/office/drawing/2014/main" id="{4BE434A6-BCF5-545A-0AF4-1A41748359D8}"/>
              </a:ext>
            </a:extLst>
          </p:cNvPr>
          <p:cNvGrpSpPr/>
          <p:nvPr/>
        </p:nvGrpSpPr>
        <p:grpSpPr>
          <a:xfrm>
            <a:off x="9499376" y="7201"/>
            <a:ext cx="2501280" cy="659555"/>
            <a:chOff x="8112224" y="7201"/>
            <a:chExt cx="2501280" cy="659555"/>
          </a:xfrm>
        </p:grpSpPr>
        <p:grpSp>
          <p:nvGrpSpPr>
            <p:cNvPr id="32" name="グループ化 31">
              <a:extLst>
                <a:ext uri="{FF2B5EF4-FFF2-40B4-BE49-F238E27FC236}">
                  <a16:creationId xmlns:a16="http://schemas.microsoft.com/office/drawing/2014/main" id="{0EE437E3-CCB5-8F36-BC4F-ED41758A4B79}"/>
                </a:ext>
              </a:extLst>
            </p:cNvPr>
            <p:cNvGrpSpPr/>
            <p:nvPr/>
          </p:nvGrpSpPr>
          <p:grpSpPr>
            <a:xfrm>
              <a:off x="8112224" y="15543"/>
              <a:ext cx="2501280" cy="644461"/>
              <a:chOff x="5432073" y="2373993"/>
              <a:chExt cx="2501280" cy="644461"/>
            </a:xfrm>
          </p:grpSpPr>
          <p:sp>
            <p:nvSpPr>
              <p:cNvPr id="36" name="矢印: 上 11">
                <a:extLst>
                  <a:ext uri="{FF2B5EF4-FFF2-40B4-BE49-F238E27FC236}">
                    <a16:creationId xmlns:a16="http://schemas.microsoft.com/office/drawing/2014/main" id="{1AE9AE9C-1858-B706-683B-88690535850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7" name="矢印: 上 12">
                <a:extLst>
                  <a:ext uri="{FF2B5EF4-FFF2-40B4-BE49-F238E27FC236}">
                    <a16:creationId xmlns:a16="http://schemas.microsoft.com/office/drawing/2014/main" id="{F16F168A-2A78-4C65-C763-3BD7C46B581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8" name="矢印: 上 13">
                <a:extLst>
                  <a:ext uri="{FF2B5EF4-FFF2-40B4-BE49-F238E27FC236}">
                    <a16:creationId xmlns:a16="http://schemas.microsoft.com/office/drawing/2014/main" id="{38898FBA-8D27-EA21-968A-236532698045}"/>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9" name="矢印: 上 15">
                <a:extLst>
                  <a:ext uri="{FF2B5EF4-FFF2-40B4-BE49-F238E27FC236}">
                    <a16:creationId xmlns:a16="http://schemas.microsoft.com/office/drawing/2014/main" id="{D290B965-67B6-3E41-E1EB-DEB4CAC3DDE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0" name="矢印: 上 34">
                <a:extLst>
                  <a:ext uri="{FF2B5EF4-FFF2-40B4-BE49-F238E27FC236}">
                    <a16:creationId xmlns:a16="http://schemas.microsoft.com/office/drawing/2014/main" id="{CFE0FE2F-4AE6-9C48-A11F-880948F1E67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1" name="正方形/長方形 4">
                <a:extLst>
                  <a:ext uri="{FF2B5EF4-FFF2-40B4-BE49-F238E27FC236}">
                    <a16:creationId xmlns:a16="http://schemas.microsoft.com/office/drawing/2014/main" id="{D6BE92E4-7C99-0AFB-8768-DAB43DB55E9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42" name="グループ化 41">
                <a:extLst>
                  <a:ext uri="{FF2B5EF4-FFF2-40B4-BE49-F238E27FC236}">
                    <a16:creationId xmlns:a16="http://schemas.microsoft.com/office/drawing/2014/main" id="{E4B0D81D-5B58-2B56-C48B-96E2C81BC248}"/>
                  </a:ext>
                </a:extLst>
              </p:cNvPr>
              <p:cNvGrpSpPr/>
              <p:nvPr/>
            </p:nvGrpSpPr>
            <p:grpSpPr>
              <a:xfrm>
                <a:off x="5432073" y="2373993"/>
                <a:ext cx="2501280" cy="439964"/>
                <a:chOff x="5432073" y="2373993"/>
                <a:chExt cx="2501280" cy="439964"/>
              </a:xfrm>
            </p:grpSpPr>
            <p:sp>
              <p:nvSpPr>
                <p:cNvPr id="43" name="正方形/長方形 9">
                  <a:extLst>
                    <a:ext uri="{FF2B5EF4-FFF2-40B4-BE49-F238E27FC236}">
                      <a16:creationId xmlns:a16="http://schemas.microsoft.com/office/drawing/2014/main" id="{CE35E438-A0D2-48B5-0348-68F3E997451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44" name="正方形/長方形 8">
                  <a:extLst>
                    <a:ext uri="{FF2B5EF4-FFF2-40B4-BE49-F238E27FC236}">
                      <a16:creationId xmlns:a16="http://schemas.microsoft.com/office/drawing/2014/main" id="{CFD4F55D-0EC6-CA80-F669-63E963B30B4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5" name="グループ化 44">
                  <a:extLst>
                    <a:ext uri="{FF2B5EF4-FFF2-40B4-BE49-F238E27FC236}">
                      <a16:creationId xmlns:a16="http://schemas.microsoft.com/office/drawing/2014/main" id="{C6A3F25B-FCD8-A6DD-6FA7-382DBB2E282E}"/>
                    </a:ext>
                  </a:extLst>
                </p:cNvPr>
                <p:cNvGrpSpPr/>
                <p:nvPr/>
              </p:nvGrpSpPr>
              <p:grpSpPr>
                <a:xfrm>
                  <a:off x="5432073" y="2378013"/>
                  <a:ext cx="475115" cy="431924"/>
                  <a:chOff x="481382" y="4128535"/>
                  <a:chExt cx="1584000" cy="1440000"/>
                </a:xfrm>
              </p:grpSpPr>
              <p:sp>
                <p:nvSpPr>
                  <p:cNvPr id="52" name="正方形/長方形 5">
                    <a:extLst>
                      <a:ext uri="{FF2B5EF4-FFF2-40B4-BE49-F238E27FC236}">
                        <a16:creationId xmlns:a16="http://schemas.microsoft.com/office/drawing/2014/main" id="{D6BA1187-796E-4F02-B288-D7960454E2E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3" name="Picture 2">
                    <a:extLst>
                      <a:ext uri="{FF2B5EF4-FFF2-40B4-BE49-F238E27FC236}">
                        <a16:creationId xmlns:a16="http://schemas.microsoft.com/office/drawing/2014/main" id="{5BE6F644-DF09-6F05-7EC0-D88E75C02CF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グループ化 45">
                  <a:extLst>
                    <a:ext uri="{FF2B5EF4-FFF2-40B4-BE49-F238E27FC236}">
                      <a16:creationId xmlns:a16="http://schemas.microsoft.com/office/drawing/2014/main" id="{543A7309-09E6-E68B-EDA9-DBF3BD4984C8}"/>
                    </a:ext>
                  </a:extLst>
                </p:cNvPr>
                <p:cNvGrpSpPr/>
                <p:nvPr/>
              </p:nvGrpSpPr>
              <p:grpSpPr>
                <a:xfrm>
                  <a:off x="5922308" y="2378013"/>
                  <a:ext cx="475115" cy="431924"/>
                  <a:chOff x="2123728" y="4094174"/>
                  <a:chExt cx="1584000" cy="1440000"/>
                </a:xfrm>
              </p:grpSpPr>
              <p:sp>
                <p:nvSpPr>
                  <p:cNvPr id="50" name="正方形/長方形 6">
                    <a:extLst>
                      <a:ext uri="{FF2B5EF4-FFF2-40B4-BE49-F238E27FC236}">
                        <a16:creationId xmlns:a16="http://schemas.microsoft.com/office/drawing/2014/main" id="{88D9BC41-661E-6AAB-D37C-802C8E07B88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1" name="Picture 4" descr="ITC Learning Management System">
                    <a:extLst>
                      <a:ext uri="{FF2B5EF4-FFF2-40B4-BE49-F238E27FC236}">
                        <a16:creationId xmlns:a16="http://schemas.microsoft.com/office/drawing/2014/main" id="{E8310FA5-B1F8-52C5-F1AD-089D4038F49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グループ化 46">
                  <a:extLst>
                    <a:ext uri="{FF2B5EF4-FFF2-40B4-BE49-F238E27FC236}">
                      <a16:creationId xmlns:a16="http://schemas.microsoft.com/office/drawing/2014/main" id="{0334F4BE-D20E-9393-2B95-C769755D3FFC}"/>
                    </a:ext>
                  </a:extLst>
                </p:cNvPr>
                <p:cNvGrpSpPr/>
                <p:nvPr/>
              </p:nvGrpSpPr>
              <p:grpSpPr>
                <a:xfrm>
                  <a:off x="6412543" y="2378013"/>
                  <a:ext cx="475115" cy="431924"/>
                  <a:chOff x="3751026" y="4089184"/>
                  <a:chExt cx="1584000" cy="1440000"/>
                </a:xfrm>
              </p:grpSpPr>
              <p:sp>
                <p:nvSpPr>
                  <p:cNvPr id="48" name="正方形/長方形 36">
                    <a:extLst>
                      <a:ext uri="{FF2B5EF4-FFF2-40B4-BE49-F238E27FC236}">
                        <a16:creationId xmlns:a16="http://schemas.microsoft.com/office/drawing/2014/main" id="{A88A6DA1-F557-75FA-0FA5-68C1B132F65A}"/>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9" name="Picture 6" descr="Zoomのロゴ">
                    <a:extLst>
                      <a:ext uri="{FF2B5EF4-FFF2-40B4-BE49-F238E27FC236}">
                        <a16:creationId xmlns:a16="http://schemas.microsoft.com/office/drawing/2014/main" id="{755D85DA-8F33-73AB-9D9B-9D1B06C2887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3" name="正方形/長方形 32">
              <a:extLst>
                <a:ext uri="{FF2B5EF4-FFF2-40B4-BE49-F238E27FC236}">
                  <a16:creationId xmlns:a16="http://schemas.microsoft.com/office/drawing/2014/main" id="{06CCC727-07BA-060F-437B-D1F5EEEDBCF2}"/>
                </a:ext>
              </a:extLst>
            </p:cNvPr>
            <p:cNvSpPr/>
            <p:nvPr/>
          </p:nvSpPr>
          <p:spPr>
            <a:xfrm>
              <a:off x="8114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4" name="正方形/長方形 33">
              <a:extLst>
                <a:ext uri="{FF2B5EF4-FFF2-40B4-BE49-F238E27FC236}">
                  <a16:creationId xmlns:a16="http://schemas.microsoft.com/office/drawing/2014/main" id="{1AA00E47-521A-41D2-81AA-91C5513A58C6}"/>
                </a:ext>
              </a:extLst>
            </p:cNvPr>
            <p:cNvSpPr/>
            <p:nvPr/>
          </p:nvSpPr>
          <p:spPr>
            <a:xfrm>
              <a:off x="9084001"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5" name="正方形/長方形 34">
              <a:extLst>
                <a:ext uri="{FF2B5EF4-FFF2-40B4-BE49-F238E27FC236}">
                  <a16:creationId xmlns:a16="http://schemas.microsoft.com/office/drawing/2014/main" id="{8CA43BFC-09F8-BD81-0897-BC2F2BA75B93}"/>
                </a:ext>
              </a:extLst>
            </p:cNvPr>
            <p:cNvSpPr/>
            <p:nvPr/>
          </p:nvSpPr>
          <p:spPr>
            <a:xfrm>
              <a:off x="8112224"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2025417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30A0D-1D8D-F92A-9C0A-7103C1322466}"/>
              </a:ext>
            </a:extLst>
          </p:cNvPr>
          <p:cNvSpPr>
            <a:spLocks noGrp="1"/>
          </p:cNvSpPr>
          <p:nvPr>
            <p:ph type="title"/>
          </p:nvPr>
        </p:nvSpPr>
        <p:spPr/>
        <p:txBody>
          <a:bodyPr/>
          <a:lstStyle/>
          <a:p>
            <a:r>
              <a:rPr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533D9608-4536-2803-77B8-06BF9660B0FF}"/>
              </a:ext>
            </a:extLst>
          </p:cNvPr>
          <p:cNvSpPr>
            <a:spLocks noGrp="1"/>
          </p:cNvSpPr>
          <p:nvPr>
            <p:ph idx="1"/>
          </p:nvPr>
        </p:nvSpPr>
        <p:spPr/>
        <p:txBody>
          <a:bodyPr/>
          <a:lstStyle/>
          <a:p>
            <a:r>
              <a:rPr lang="ja-JP" altLang="en-US"/>
              <a:t>教材配布，レポート回収，小テストなどに使えます</a:t>
            </a:r>
            <a:endParaRPr lang="en-US" altLang="ja-JP" dirty="0"/>
          </a:p>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en-US" altLang="ja-JP" dirty="0">
                <a:solidFill>
                  <a:srgbClr val="0070C0"/>
                </a:solidFill>
                <a:hlinkClick r:id="rId2">
                  <a:extLst>
                    <a:ext uri="{A12FA001-AC4F-418D-AE19-62706E023703}">
                      <ahyp:hlinkClr xmlns:ahyp="http://schemas.microsoft.com/office/drawing/2018/hyperlinkcolor" val="tx"/>
                    </a:ext>
                  </a:extLst>
                </a:hlinkClick>
              </a:rPr>
              <a:t>https://utelecon.adm.u-tokyo.ac.jp/itc_lms</a:t>
            </a:r>
            <a:r>
              <a:rPr lang="en-US" altLang="ja-JP" dirty="0">
                <a:solidFill>
                  <a:srgbClr val="0070C0"/>
                </a:solidFill>
              </a:rPr>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5E251664-DFBD-1516-147E-D8F12A0DCBC6}"/>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03D1AA04-4487-8893-17C4-4904816C4CA1}"/>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26C5E66-90C9-64CC-E6F3-E851755C5AE8}"/>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7" name="グループ化 6">
            <a:extLst>
              <a:ext uri="{FF2B5EF4-FFF2-40B4-BE49-F238E27FC236}">
                <a16:creationId xmlns:a16="http://schemas.microsoft.com/office/drawing/2014/main" id="{DCBB7B15-E0E2-25CB-9F84-1C1FB5DB6AC7}"/>
              </a:ext>
            </a:extLst>
          </p:cNvPr>
          <p:cNvGrpSpPr/>
          <p:nvPr/>
        </p:nvGrpSpPr>
        <p:grpSpPr>
          <a:xfrm>
            <a:off x="1993292" y="3861048"/>
            <a:ext cx="8339091" cy="2148583"/>
            <a:chOff x="469291" y="4088729"/>
            <a:chExt cx="8339091" cy="2148583"/>
          </a:xfrm>
        </p:grpSpPr>
        <p:grpSp>
          <p:nvGrpSpPr>
            <p:cNvPr id="8" name="グループ化 7">
              <a:extLst>
                <a:ext uri="{FF2B5EF4-FFF2-40B4-BE49-F238E27FC236}">
                  <a16:creationId xmlns:a16="http://schemas.microsoft.com/office/drawing/2014/main" id="{46CFAC96-D09B-371E-F981-A9151810CAF0}"/>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6B5C5B50-1716-AFE9-7513-C52C5E2DA891}"/>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7" name="矢印: 上 12">
                <a:extLst>
                  <a:ext uri="{FF2B5EF4-FFF2-40B4-BE49-F238E27FC236}">
                    <a16:creationId xmlns:a16="http://schemas.microsoft.com/office/drawing/2014/main" id="{DFE9648C-FA89-C058-D994-7ABB9A853FC7}"/>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8" name="矢印: 上 13">
                <a:extLst>
                  <a:ext uri="{FF2B5EF4-FFF2-40B4-BE49-F238E27FC236}">
                    <a16:creationId xmlns:a16="http://schemas.microsoft.com/office/drawing/2014/main" id="{51A2BD85-B0D2-5428-0B69-E4F8246AE27E}"/>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9" name="矢印: 上 15">
                <a:extLst>
                  <a:ext uri="{FF2B5EF4-FFF2-40B4-BE49-F238E27FC236}">
                    <a16:creationId xmlns:a16="http://schemas.microsoft.com/office/drawing/2014/main" id="{C5111A32-B89B-779E-1A81-B7F515A63DC5}"/>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30" name="矢印: 上 34">
                <a:extLst>
                  <a:ext uri="{FF2B5EF4-FFF2-40B4-BE49-F238E27FC236}">
                    <a16:creationId xmlns:a16="http://schemas.microsoft.com/office/drawing/2014/main" id="{B76738AD-85D4-653F-F73F-6CBCAC84CE4C}"/>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grpSp>
        <p:grpSp>
          <p:nvGrpSpPr>
            <p:cNvPr id="9" name="グループ化 8">
              <a:extLst>
                <a:ext uri="{FF2B5EF4-FFF2-40B4-BE49-F238E27FC236}">
                  <a16:creationId xmlns:a16="http://schemas.microsoft.com/office/drawing/2014/main" id="{229F94D5-99B6-7700-012E-2AC7C1E85752}"/>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1969D64C-533C-9F9F-41F0-019E71E9BB16}"/>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dirty="0">
                  <a:solidFill>
                    <a:srgbClr val="0070C0"/>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6A39A675-139B-9C70-BE47-F2056FA742CE}"/>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rgbClr val="0070C0"/>
                    </a:solidFill>
                    <a:hlinkClick r:id="rId4">
                      <a:extLst>
                        <a:ext uri="{A12FA001-AC4F-418D-AE19-62706E023703}">
                          <ahyp:hlinkClr xmlns:ahyp="http://schemas.microsoft.com/office/drawing/2018/hyperlinkcolor" val="tx"/>
                        </a:ext>
                      </a:extLst>
                    </a:hlinkClick>
                  </a:rPr>
                  <a:t>要有効化</a:t>
                </a:r>
                <a:endParaRPr lang="ja-JP" altLang="en-US" sz="1200" dirty="0">
                  <a:solidFill>
                    <a:srgbClr val="0070C0"/>
                  </a:solidFill>
                </a:endParaRPr>
              </a:p>
            </p:txBody>
          </p:sp>
        </p:grpSp>
        <p:grpSp>
          <p:nvGrpSpPr>
            <p:cNvPr id="10" name="グループ化 9">
              <a:extLst>
                <a:ext uri="{FF2B5EF4-FFF2-40B4-BE49-F238E27FC236}">
                  <a16:creationId xmlns:a16="http://schemas.microsoft.com/office/drawing/2014/main" id="{2FF1E898-1E0A-7D70-9B04-B6FA7E4804AA}"/>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5F1CEFF9-C366-9E48-E02F-D167EC66AB29}"/>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chemeClr val="tx1"/>
                    </a:solidFill>
                    <a:hlinkClick r:id="rId4"/>
                  </a:rPr>
                  <a:t>要有効化</a:t>
                </a:r>
                <a:endParaRPr lang="ja-JP" altLang="en-US" sz="1200" dirty="0">
                  <a:solidFill>
                    <a:schemeClr val="tx1"/>
                  </a:solidFill>
                </a:endParaRPr>
              </a:p>
            </p:txBody>
          </p:sp>
          <p:sp>
            <p:nvSpPr>
              <p:cNvPr id="12" name="正方形/長方形 9">
                <a:extLst>
                  <a:ext uri="{FF2B5EF4-FFF2-40B4-BE49-F238E27FC236}">
                    <a16:creationId xmlns:a16="http://schemas.microsoft.com/office/drawing/2014/main" id="{AFE6F79C-A80E-A224-D46F-C13E58B0E2DF}"/>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a:p>
                <a:pPr algn="ctr"/>
                <a:r>
                  <a:rPr lang="en-US" altLang="ja-JP" b="1" dirty="0" err="1">
                    <a:solidFill>
                      <a:srgbClr val="002060"/>
                    </a:solidFill>
                    <a:latin typeface="Meiryo UI" panose="020B0604030504040204" pitchFamily="50" charset="-128"/>
                    <a:ea typeface="Meiryo UI" panose="020B0604030504040204" pitchFamily="50" charset="-128"/>
                  </a:rPr>
                  <a:t>UTokyo</a:t>
                </a:r>
                <a:r>
                  <a:rPr lang="en-US" altLang="ja-JP" b="1" dirty="0">
                    <a:solidFill>
                      <a:srgbClr val="002060"/>
                    </a:solidFill>
                    <a:latin typeface="Meiryo UI" panose="020B0604030504040204" pitchFamily="50" charset="-128"/>
                    <a:ea typeface="Meiryo UI" panose="020B0604030504040204" pitchFamily="50" charset="-128"/>
                  </a:rPr>
                  <a:t> VPN</a:t>
                </a:r>
              </a:p>
            </p:txBody>
          </p:sp>
          <p:sp>
            <p:nvSpPr>
              <p:cNvPr id="13" name="正方形/長方形 8">
                <a:extLst>
                  <a:ext uri="{FF2B5EF4-FFF2-40B4-BE49-F238E27FC236}">
                    <a16:creationId xmlns:a16="http://schemas.microsoft.com/office/drawing/2014/main" id="{58ECBC7C-8DDC-1EE4-C605-1D1099AE31BB}"/>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6246A8B3-9350-C4EA-0C39-8352FEF08805}"/>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5237F68A-4633-EB6D-3DDD-20D24A58D7C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861366FB-04C9-50CE-B2BC-8A507796C1C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9E08B5BA-4B7F-69E9-5808-13394B0B0636}"/>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F5E330C7-61F2-C2B1-E98F-218BD090954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95A11E15-87E5-C059-ADBB-560A94B916A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0760F374-E08D-D148-7494-55ACF3689251}"/>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E12B396B-39A6-7E12-E774-C3A04318179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997AAD16-71E2-A3C0-1091-A11F238ED3E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1DA9F0E7-6A8E-2D2B-FC88-8A4B78FE9072}"/>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rgbClr val="0070C0"/>
                    </a:solidFill>
                    <a:hlinkClick r:id="rId4">
                      <a:extLst>
                        <a:ext uri="{A12FA001-AC4F-418D-AE19-62706E023703}">
                          <ahyp:hlinkClr xmlns:ahyp="http://schemas.microsoft.com/office/drawing/2018/hyperlinkcolor" val="tx"/>
                        </a:ext>
                      </a:extLst>
                    </a:hlinkClick>
                  </a:rPr>
                  <a:t>要有効化</a:t>
                </a:r>
                <a:endParaRPr lang="ja-JP" altLang="en-US" sz="1200" dirty="0">
                  <a:solidFill>
                    <a:srgbClr val="0070C0"/>
                  </a:solidFill>
                </a:endParaRPr>
              </a:p>
            </p:txBody>
          </p:sp>
        </p:grpSp>
      </p:grpSp>
      <p:sp>
        <p:nvSpPr>
          <p:cNvPr id="31" name="正方形/長方形 30">
            <a:extLst>
              <a:ext uri="{FF2B5EF4-FFF2-40B4-BE49-F238E27FC236}">
                <a16:creationId xmlns:a16="http://schemas.microsoft.com/office/drawing/2014/main" id="{0293AE29-9383-E144-9FE0-421E43AAA815}"/>
              </a:ext>
            </a:extLst>
          </p:cNvPr>
          <p:cNvSpPr/>
          <p:nvPr/>
        </p:nvSpPr>
        <p:spPr>
          <a:xfrm>
            <a:off x="3633600" y="3861048"/>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Tree>
    <p:extLst>
      <p:ext uri="{BB962C8B-B14F-4D97-AF65-F5344CB8AC3E}">
        <p14:creationId xmlns:p14="http://schemas.microsoft.com/office/powerpoint/2010/main" val="88713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182D88-B377-1722-B420-264784119EAB}"/>
              </a:ext>
            </a:extLst>
          </p:cNvPr>
          <p:cNvSpPr>
            <a:spLocks noGrp="1"/>
          </p:cNvSpPr>
          <p:nvPr>
            <p:ph type="title"/>
          </p:nvPr>
        </p:nvSpPr>
        <p:spPr/>
        <p:txBody>
          <a:bodyPr/>
          <a:lstStyle/>
          <a:p>
            <a:r>
              <a:rPr lang="ja-JP" altLang="en-US"/>
              <a:t>サインイン</a:t>
            </a:r>
            <a:endParaRPr kumimoji="1" lang="ja-JP" altLang="en-US"/>
          </a:p>
        </p:txBody>
      </p:sp>
      <p:sp>
        <p:nvSpPr>
          <p:cNvPr id="3" name="コンテンツ プレースホルダー 2">
            <a:extLst>
              <a:ext uri="{FF2B5EF4-FFF2-40B4-BE49-F238E27FC236}">
                <a16:creationId xmlns:a16="http://schemas.microsoft.com/office/drawing/2014/main" id="{E39E5F62-6796-83D5-819E-16A81F357AAC}"/>
              </a:ext>
            </a:extLst>
          </p:cNvPr>
          <p:cNvSpPr>
            <a:spLocks noGrp="1"/>
          </p:cNvSpPr>
          <p:nvPr>
            <p:ph idx="1"/>
          </p:nvPr>
        </p:nvSpPr>
        <p:spPr/>
        <p:txBody>
          <a:bodyPr/>
          <a:lstStyle/>
          <a:p>
            <a:r>
              <a:rPr lang="ja-JP" altLang="en-US"/>
              <a:t>ログインページ</a:t>
            </a:r>
            <a:endParaRPr lang="en-US" altLang="ja-JP" dirty="0"/>
          </a:p>
          <a:p>
            <a:pPr lvl="1"/>
            <a:r>
              <a:rPr lang="en" altLang="ja-JP" dirty="0">
                <a:solidFill>
                  <a:srgbClr val="0070C0"/>
                </a:solidFill>
                <a:hlinkClick r:id="rId4">
                  <a:extLst>
                    <a:ext uri="{A12FA001-AC4F-418D-AE19-62706E023703}">
                      <ahyp:hlinkClr xmlns:ahyp="http://schemas.microsoft.com/office/drawing/2018/hyperlinkcolor" val="tx"/>
                    </a:ext>
                  </a:extLst>
                </a:hlinkClick>
              </a:rPr>
              <a:t>https://itc-lms.ecc.u-tokyo.ac.jp/login</a:t>
            </a:r>
            <a:endParaRPr lang="en-US" altLang="ja-JP" dirty="0">
              <a:solidFill>
                <a:srgbClr val="0070C0"/>
              </a:solidFill>
            </a:endParaRPr>
          </a:p>
          <a:p>
            <a:pPr lvl="1"/>
            <a:r>
              <a:rPr lang="en-US" altLang="ja-JP" dirty="0" err="1"/>
              <a:t>UTokyo</a:t>
            </a:r>
            <a:r>
              <a:rPr lang="en-US" altLang="ja-JP" dirty="0"/>
              <a:t> Account </a:t>
            </a:r>
            <a:r>
              <a:rPr lang="ja-JP" altLang="en-US"/>
              <a:t>で</a:t>
            </a:r>
            <a:r>
              <a:rPr lang="en-US" altLang="ja-JP" dirty="0"/>
              <a:t> SSO</a:t>
            </a:r>
          </a:p>
          <a:p>
            <a:endParaRPr kumimoji="1" lang="ja-JP" altLang="en-US"/>
          </a:p>
        </p:txBody>
      </p:sp>
      <p:sp>
        <p:nvSpPr>
          <p:cNvPr id="4" name="日付プレースホルダー 3">
            <a:extLst>
              <a:ext uri="{FF2B5EF4-FFF2-40B4-BE49-F238E27FC236}">
                <a16:creationId xmlns:a16="http://schemas.microsoft.com/office/drawing/2014/main" id="{CDA6554F-2ED6-BC74-2BD1-AD526B59154F}"/>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B9A4F634-4C17-1C69-ADAA-DD2C0961A237}"/>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F24ED29-65AD-D9C3-5F32-4EEF14A852CB}"/>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pic>
        <p:nvPicPr>
          <p:cNvPr id="49" name="LMS Sign Inx2">
            <a:hlinkClick r:id="" action="ppaction://media"/>
            <a:extLst>
              <a:ext uri="{FF2B5EF4-FFF2-40B4-BE49-F238E27FC236}">
                <a16:creationId xmlns:a16="http://schemas.microsoft.com/office/drawing/2014/main" id="{8D3986C7-2F4A-F422-26B2-C58661075E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0025" y="2538728"/>
            <a:ext cx="6400800" cy="3776472"/>
          </a:xfrm>
          <a:prstGeom prst="rect">
            <a:avLst/>
          </a:prstGeom>
          <a:ln>
            <a:solidFill>
              <a:srgbClr val="7030A0"/>
            </a:solidFill>
          </a:ln>
        </p:spPr>
      </p:pic>
      <p:sp>
        <p:nvSpPr>
          <p:cNvPr id="50" name="角丸四角形吹き出し 49">
            <a:extLst>
              <a:ext uri="{FF2B5EF4-FFF2-40B4-BE49-F238E27FC236}">
                <a16:creationId xmlns:a16="http://schemas.microsoft.com/office/drawing/2014/main" id="{41A76349-3F7E-6DF8-626D-8E358A527B6A}"/>
              </a:ext>
            </a:extLst>
          </p:cNvPr>
          <p:cNvSpPr/>
          <p:nvPr/>
        </p:nvSpPr>
        <p:spPr>
          <a:xfrm>
            <a:off x="2679421" y="3351065"/>
            <a:ext cx="2430604" cy="585262"/>
          </a:xfrm>
          <a:prstGeom prst="wedgeRoundRectCallout">
            <a:avLst>
              <a:gd name="adj1" fmla="val 153089"/>
              <a:gd name="adj2" fmla="val 5984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ログイン時に押す</a:t>
            </a:r>
            <a:endParaRPr lang="en-US" altLang="ja-JP" sz="2000" dirty="0"/>
          </a:p>
        </p:txBody>
      </p:sp>
      <p:sp>
        <p:nvSpPr>
          <p:cNvPr id="51" name="正方形/長方形 50">
            <a:extLst>
              <a:ext uri="{FF2B5EF4-FFF2-40B4-BE49-F238E27FC236}">
                <a16:creationId xmlns:a16="http://schemas.microsoft.com/office/drawing/2014/main" id="{E33CCB5B-6D54-ECA7-4CA0-881ADC4E5AD3}"/>
              </a:ext>
            </a:extLst>
          </p:cNvPr>
          <p:cNvSpPr/>
          <p:nvPr/>
        </p:nvSpPr>
        <p:spPr>
          <a:xfrm>
            <a:off x="7595436" y="3906923"/>
            <a:ext cx="1452892"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7" name="グループ化 6">
            <a:extLst>
              <a:ext uri="{FF2B5EF4-FFF2-40B4-BE49-F238E27FC236}">
                <a16:creationId xmlns:a16="http://schemas.microsoft.com/office/drawing/2014/main" id="{4DBA3D96-8B93-00F7-D866-FA6D6A6945EE}"/>
              </a:ext>
            </a:extLst>
          </p:cNvPr>
          <p:cNvGrpSpPr/>
          <p:nvPr/>
        </p:nvGrpSpPr>
        <p:grpSpPr>
          <a:xfrm>
            <a:off x="9499376" y="5728"/>
            <a:ext cx="2501280" cy="661028"/>
            <a:chOff x="9499376" y="5728"/>
            <a:chExt cx="2501280" cy="661028"/>
          </a:xfrm>
        </p:grpSpPr>
        <p:grpSp>
          <p:nvGrpSpPr>
            <p:cNvPr id="30" name="グループ化 29">
              <a:extLst>
                <a:ext uri="{FF2B5EF4-FFF2-40B4-BE49-F238E27FC236}">
                  <a16:creationId xmlns:a16="http://schemas.microsoft.com/office/drawing/2014/main" id="{93FC0761-730D-1368-E865-5B0B511768FC}"/>
                </a:ext>
              </a:extLst>
            </p:cNvPr>
            <p:cNvGrpSpPr/>
            <p:nvPr/>
          </p:nvGrpSpPr>
          <p:grpSpPr>
            <a:xfrm>
              <a:off x="9499376" y="15543"/>
              <a:ext cx="2501280" cy="644461"/>
              <a:chOff x="5432073" y="2373993"/>
              <a:chExt cx="2501280" cy="644461"/>
            </a:xfrm>
          </p:grpSpPr>
          <p:sp>
            <p:nvSpPr>
              <p:cNvPr id="31" name="矢印: 上 11">
                <a:extLst>
                  <a:ext uri="{FF2B5EF4-FFF2-40B4-BE49-F238E27FC236}">
                    <a16:creationId xmlns:a16="http://schemas.microsoft.com/office/drawing/2014/main" id="{28790D9C-8D70-1C51-A996-BEDC0A4098D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2" name="矢印: 上 12">
                <a:extLst>
                  <a:ext uri="{FF2B5EF4-FFF2-40B4-BE49-F238E27FC236}">
                    <a16:creationId xmlns:a16="http://schemas.microsoft.com/office/drawing/2014/main" id="{EE2D618F-26BA-1862-4571-2D0D0E2AB2D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3" name="矢印: 上 13">
                <a:extLst>
                  <a:ext uri="{FF2B5EF4-FFF2-40B4-BE49-F238E27FC236}">
                    <a16:creationId xmlns:a16="http://schemas.microsoft.com/office/drawing/2014/main" id="{3DEC814B-08EC-70A2-1C84-4DE123495E4F}"/>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4" name="矢印: 上 15">
                <a:extLst>
                  <a:ext uri="{FF2B5EF4-FFF2-40B4-BE49-F238E27FC236}">
                    <a16:creationId xmlns:a16="http://schemas.microsoft.com/office/drawing/2014/main" id="{76D5EDFE-4AAA-89F6-70E6-CC869DBFD5AF}"/>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5" name="矢印: 上 34">
                <a:extLst>
                  <a:ext uri="{FF2B5EF4-FFF2-40B4-BE49-F238E27FC236}">
                    <a16:creationId xmlns:a16="http://schemas.microsoft.com/office/drawing/2014/main" id="{0756215C-1768-4E49-A907-6CE5D2D424B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6" name="正方形/長方形 4">
                <a:extLst>
                  <a:ext uri="{FF2B5EF4-FFF2-40B4-BE49-F238E27FC236}">
                    <a16:creationId xmlns:a16="http://schemas.microsoft.com/office/drawing/2014/main" id="{29489B49-4681-34A0-290D-9648629C9F5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6">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37" name="グループ化 36">
                <a:extLst>
                  <a:ext uri="{FF2B5EF4-FFF2-40B4-BE49-F238E27FC236}">
                    <a16:creationId xmlns:a16="http://schemas.microsoft.com/office/drawing/2014/main" id="{9599C3F3-0018-875C-93FC-9A1F3B667E53}"/>
                  </a:ext>
                </a:extLst>
              </p:cNvPr>
              <p:cNvGrpSpPr/>
              <p:nvPr/>
            </p:nvGrpSpPr>
            <p:grpSpPr>
              <a:xfrm>
                <a:off x="5432073" y="2373993"/>
                <a:ext cx="2501280" cy="439964"/>
                <a:chOff x="5432073" y="2373993"/>
                <a:chExt cx="2501280" cy="439964"/>
              </a:xfrm>
            </p:grpSpPr>
            <p:sp>
              <p:nvSpPr>
                <p:cNvPr id="38" name="正方形/長方形 9">
                  <a:extLst>
                    <a:ext uri="{FF2B5EF4-FFF2-40B4-BE49-F238E27FC236}">
                      <a16:creationId xmlns:a16="http://schemas.microsoft.com/office/drawing/2014/main" id="{F7783CA7-4CBE-064C-9A80-59DF78B91AA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39" name="正方形/長方形 8">
                  <a:extLst>
                    <a:ext uri="{FF2B5EF4-FFF2-40B4-BE49-F238E27FC236}">
                      <a16:creationId xmlns:a16="http://schemas.microsoft.com/office/drawing/2014/main" id="{0776BD75-51CC-B426-205A-E9677999999F}"/>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0" name="グループ化 39">
                  <a:extLst>
                    <a:ext uri="{FF2B5EF4-FFF2-40B4-BE49-F238E27FC236}">
                      <a16:creationId xmlns:a16="http://schemas.microsoft.com/office/drawing/2014/main" id="{3C4A741B-9F88-476B-B2ED-0E907222DB4F}"/>
                    </a:ext>
                  </a:extLst>
                </p:cNvPr>
                <p:cNvGrpSpPr/>
                <p:nvPr/>
              </p:nvGrpSpPr>
              <p:grpSpPr>
                <a:xfrm>
                  <a:off x="5432073" y="2378013"/>
                  <a:ext cx="475115" cy="431924"/>
                  <a:chOff x="481382" y="4128535"/>
                  <a:chExt cx="1584000" cy="1440000"/>
                </a:xfrm>
              </p:grpSpPr>
              <p:sp>
                <p:nvSpPr>
                  <p:cNvPr id="47" name="正方形/長方形 5">
                    <a:extLst>
                      <a:ext uri="{FF2B5EF4-FFF2-40B4-BE49-F238E27FC236}">
                        <a16:creationId xmlns:a16="http://schemas.microsoft.com/office/drawing/2014/main" id="{F418A9DD-18AC-EC24-23C1-E4A853F2C77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8" name="Picture 2">
                    <a:extLst>
                      <a:ext uri="{FF2B5EF4-FFF2-40B4-BE49-F238E27FC236}">
                        <a16:creationId xmlns:a16="http://schemas.microsoft.com/office/drawing/2014/main" id="{E2618882-C3DB-7D18-A147-76611A7FCC5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032ECD0D-09F4-AFD2-C664-08A7EA9559CD}"/>
                    </a:ext>
                  </a:extLst>
                </p:cNvPr>
                <p:cNvGrpSpPr/>
                <p:nvPr/>
              </p:nvGrpSpPr>
              <p:grpSpPr>
                <a:xfrm>
                  <a:off x="5922308" y="2378013"/>
                  <a:ext cx="475115" cy="431924"/>
                  <a:chOff x="2123728" y="4094174"/>
                  <a:chExt cx="1584000" cy="1440000"/>
                </a:xfrm>
              </p:grpSpPr>
              <p:sp>
                <p:nvSpPr>
                  <p:cNvPr id="45" name="正方形/長方形 6">
                    <a:extLst>
                      <a:ext uri="{FF2B5EF4-FFF2-40B4-BE49-F238E27FC236}">
                        <a16:creationId xmlns:a16="http://schemas.microsoft.com/office/drawing/2014/main" id="{9AAA926A-9190-8440-3550-378ACCB50E4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6" name="Picture 4" descr="ITC Learning Management System">
                    <a:extLst>
                      <a:ext uri="{FF2B5EF4-FFF2-40B4-BE49-F238E27FC236}">
                        <a16:creationId xmlns:a16="http://schemas.microsoft.com/office/drawing/2014/main" id="{62E93238-C497-B505-E641-3ADC733C05D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a:extLst>
                    <a:ext uri="{FF2B5EF4-FFF2-40B4-BE49-F238E27FC236}">
                      <a16:creationId xmlns:a16="http://schemas.microsoft.com/office/drawing/2014/main" id="{94DB78D4-FFAB-BDAB-F2E0-B242434F5DB6}"/>
                    </a:ext>
                  </a:extLst>
                </p:cNvPr>
                <p:cNvGrpSpPr/>
                <p:nvPr/>
              </p:nvGrpSpPr>
              <p:grpSpPr>
                <a:xfrm>
                  <a:off x="6412543" y="2378013"/>
                  <a:ext cx="475115" cy="431924"/>
                  <a:chOff x="3751026" y="4089184"/>
                  <a:chExt cx="1584000" cy="1440000"/>
                </a:xfrm>
              </p:grpSpPr>
              <p:sp>
                <p:nvSpPr>
                  <p:cNvPr id="43" name="正方形/長方形 36">
                    <a:extLst>
                      <a:ext uri="{FF2B5EF4-FFF2-40B4-BE49-F238E27FC236}">
                        <a16:creationId xmlns:a16="http://schemas.microsoft.com/office/drawing/2014/main" id="{CEAA7F97-8A07-6017-F49B-2E5692EE358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4" name="Picture 6" descr="Zoomのロゴ">
                    <a:extLst>
                      <a:ext uri="{FF2B5EF4-FFF2-40B4-BE49-F238E27FC236}">
                        <a16:creationId xmlns:a16="http://schemas.microsoft.com/office/drawing/2014/main" id="{2CD1D2F5-4FD1-CA0C-4CCB-3FA99638974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1554AC2A-44C6-0974-BB0D-8624E5F54012}"/>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27" name="正方形/長方形 26">
              <a:extLst>
                <a:ext uri="{FF2B5EF4-FFF2-40B4-BE49-F238E27FC236}">
                  <a16:creationId xmlns:a16="http://schemas.microsoft.com/office/drawing/2014/main" id="{E509BC2C-C705-C7C3-DB8C-D5CD20A5E0EA}"/>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28" name="正方形/長方形 27">
              <a:extLst>
                <a:ext uri="{FF2B5EF4-FFF2-40B4-BE49-F238E27FC236}">
                  <a16:creationId xmlns:a16="http://schemas.microsoft.com/office/drawing/2014/main" id="{7487C0FC-67C5-7486-7961-832CAFA1A68F}"/>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29" name="正方形/長方形 28">
              <a:extLst>
                <a:ext uri="{FF2B5EF4-FFF2-40B4-BE49-F238E27FC236}">
                  <a16:creationId xmlns:a16="http://schemas.microsoft.com/office/drawing/2014/main" id="{48287CD7-4BE4-57C4-934E-A1E28D91218D}"/>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272407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500"/>
                                  </p:stCondLst>
                                  <p:childTnLst>
                                    <p:animScale>
                                      <p:cBhvr>
                                        <p:cTn id="11" dur="500" fill="hold"/>
                                        <p:tgtEl>
                                          <p:spTgt spid="49"/>
                                        </p:tgtEl>
                                      </p:cBhvr>
                                      <p:by x="125000" y="125000"/>
                                    </p:animScale>
                                  </p:childTnLst>
                                </p:cTn>
                              </p:par>
                              <p:par>
                                <p:cTn id="12" presetID="0" presetClass="path" presetSubtype="0" accel="50000" decel="50000" fill="hold" nodeType="withEffect">
                                  <p:stCondLst>
                                    <p:cond delay="500"/>
                                  </p:stCondLst>
                                  <p:childTnLst>
                                    <p:animMotion origin="layout" path="M -6.25E-7 -3.7037E-7 L -0.12851 -0.08773 " pathEditMode="relative" rAng="0" ptsTypes="AA">
                                      <p:cBhvr>
                                        <p:cTn id="13" dur="500" fill="hold"/>
                                        <p:tgtEl>
                                          <p:spTgt spid="49"/>
                                        </p:tgtEl>
                                        <p:attrNameLst>
                                          <p:attrName>ppt_x</p:attrName>
                                          <p:attrName>ppt_y</p:attrName>
                                        </p:attrNameLst>
                                      </p:cBhvr>
                                      <p:rCtr x="-6432" y="-4398"/>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3417"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0" fill="hold" display="0">
                  <p:stCondLst>
                    <p:cond delay="indefinite"/>
                  </p:stCondLst>
                </p:cTn>
                <p:tgtEl>
                  <p:spTgt spid="49"/>
                </p:tgtEl>
              </p:cMediaNode>
            </p:video>
            <p:seq concurrent="1" nextAc="seek">
              <p:cTn id="18" restart="whenNotActive" fill="hold" evtFilter="cancelBubble" nodeType="interactiveSeq">
                <p:stCondLst>
                  <p:cond evt="onClick" delay="0">
                    <p:tgtEl>
                      <p:spTgt spid="4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9"/>
                                        </p:tgtEl>
                                      </p:cBhvr>
                                    </p:cmd>
                                  </p:childTnLst>
                                </p:cTn>
                              </p:par>
                            </p:childTnLst>
                          </p:cTn>
                        </p:par>
                      </p:childTnLst>
                    </p:cTn>
                  </p:par>
                </p:childTnLst>
              </p:cTn>
              <p:nextCondLst>
                <p:cond evt="onClick" delay="0">
                  <p:tgtEl>
                    <p:spTgt spid="49"/>
                  </p:tgtEl>
                </p:cond>
              </p:nextCondLst>
            </p:seq>
          </p:childTnLst>
        </p:cTn>
      </p:par>
    </p:tnLst>
    <p:bldLst>
      <p:bldP spid="50" grpId="0" animBg="1"/>
      <p:bldP spid="5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54B17B-526C-0F46-2C2F-FC38F364E8F4}"/>
              </a:ext>
            </a:extLst>
          </p:cNvPr>
          <p:cNvSpPr>
            <a:spLocks noGrp="1"/>
          </p:cNvSpPr>
          <p:nvPr>
            <p:ph type="title"/>
          </p:nvPr>
        </p:nvSpPr>
        <p:spPr/>
        <p:txBody>
          <a:bodyPr/>
          <a:lstStyle/>
          <a:p>
            <a:r>
              <a:rPr lang="ja-JP" altLang="en-US"/>
              <a:t>出講表</a:t>
            </a:r>
            <a:endParaRPr kumimoji="1" lang="ja-JP" altLang="en-US"/>
          </a:p>
        </p:txBody>
      </p:sp>
      <p:sp>
        <p:nvSpPr>
          <p:cNvPr id="3" name="コンテンツ プレースホルダー 2">
            <a:extLst>
              <a:ext uri="{FF2B5EF4-FFF2-40B4-BE49-F238E27FC236}">
                <a16:creationId xmlns:a16="http://schemas.microsoft.com/office/drawing/2014/main" id="{4BD18399-114E-DF2B-EAF8-6851D7BC2411}"/>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アクセス日の学期の担当コースが表示されます</a:t>
            </a:r>
            <a:endParaRPr lang="en-US" altLang="ja-JP" dirty="0"/>
          </a:p>
          <a:p>
            <a:pPr lvl="1"/>
            <a:r>
              <a:rPr lang="en-US" altLang="ja-JP" dirty="0"/>
              <a:t>A</a:t>
            </a:r>
            <a:r>
              <a:rPr lang="ja-JP" altLang="en-US"/>
              <a:t>セメスターのコースを</a:t>
            </a:r>
            <a:r>
              <a:rPr lang="en-US" altLang="ja-JP" dirty="0"/>
              <a:t>9</a:t>
            </a:r>
            <a:r>
              <a:rPr lang="ja-JP" altLang="en-US"/>
              <a:t>月中に使う場合，開講期を指定する必要があります</a:t>
            </a:r>
          </a:p>
          <a:p>
            <a:endParaRPr kumimoji="1" lang="ja-JP" altLang="en-US"/>
          </a:p>
        </p:txBody>
      </p:sp>
      <p:sp>
        <p:nvSpPr>
          <p:cNvPr id="4" name="日付プレースホルダー 3">
            <a:extLst>
              <a:ext uri="{FF2B5EF4-FFF2-40B4-BE49-F238E27FC236}">
                <a16:creationId xmlns:a16="http://schemas.microsoft.com/office/drawing/2014/main" id="{08A5EC8E-91E0-865E-61AC-D884FD081854}"/>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0EA3A005-928E-D926-E3E5-05B9DC408FE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6300B53-1916-09F0-5D54-C2828D169F14}"/>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grpSp>
        <p:nvGrpSpPr>
          <p:cNvPr id="56" name="グループ化 55">
            <a:extLst>
              <a:ext uri="{FF2B5EF4-FFF2-40B4-BE49-F238E27FC236}">
                <a16:creationId xmlns:a16="http://schemas.microsoft.com/office/drawing/2014/main" id="{D81507B3-B8C8-DA38-9F81-04209B7D78AA}"/>
              </a:ext>
            </a:extLst>
          </p:cNvPr>
          <p:cNvGrpSpPr/>
          <p:nvPr/>
        </p:nvGrpSpPr>
        <p:grpSpPr>
          <a:xfrm>
            <a:off x="9499376" y="5728"/>
            <a:ext cx="2501280" cy="661028"/>
            <a:chOff x="9499376" y="5728"/>
            <a:chExt cx="2501280" cy="661028"/>
          </a:xfrm>
        </p:grpSpPr>
        <p:grpSp>
          <p:nvGrpSpPr>
            <p:cNvPr id="57" name="グループ化 56">
              <a:extLst>
                <a:ext uri="{FF2B5EF4-FFF2-40B4-BE49-F238E27FC236}">
                  <a16:creationId xmlns:a16="http://schemas.microsoft.com/office/drawing/2014/main" id="{5ED37351-D6C5-B1A2-56EF-9049C3DADD68}"/>
                </a:ext>
              </a:extLst>
            </p:cNvPr>
            <p:cNvGrpSpPr/>
            <p:nvPr/>
          </p:nvGrpSpPr>
          <p:grpSpPr>
            <a:xfrm>
              <a:off x="9499376" y="15543"/>
              <a:ext cx="2501280" cy="644461"/>
              <a:chOff x="5432073" y="2373993"/>
              <a:chExt cx="2501280" cy="644461"/>
            </a:xfrm>
          </p:grpSpPr>
          <p:sp>
            <p:nvSpPr>
              <p:cNvPr id="62" name="矢印: 上 11">
                <a:extLst>
                  <a:ext uri="{FF2B5EF4-FFF2-40B4-BE49-F238E27FC236}">
                    <a16:creationId xmlns:a16="http://schemas.microsoft.com/office/drawing/2014/main" id="{41E090CD-F3FB-5295-BAC3-E67FF977008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12">
                <a:extLst>
                  <a:ext uri="{FF2B5EF4-FFF2-40B4-BE49-F238E27FC236}">
                    <a16:creationId xmlns:a16="http://schemas.microsoft.com/office/drawing/2014/main" id="{9A384095-ABCB-65CD-AE60-23E051EF682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矢印: 上 13">
                <a:extLst>
                  <a:ext uri="{FF2B5EF4-FFF2-40B4-BE49-F238E27FC236}">
                    <a16:creationId xmlns:a16="http://schemas.microsoft.com/office/drawing/2014/main" id="{543758E1-B4E1-A8E4-667C-235019F5A08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5" name="矢印: 上 15">
                <a:extLst>
                  <a:ext uri="{FF2B5EF4-FFF2-40B4-BE49-F238E27FC236}">
                    <a16:creationId xmlns:a16="http://schemas.microsoft.com/office/drawing/2014/main" id="{91ECC6B8-88B8-7F4B-3560-5126445EFED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6" name="矢印: 上 34">
                <a:extLst>
                  <a:ext uri="{FF2B5EF4-FFF2-40B4-BE49-F238E27FC236}">
                    <a16:creationId xmlns:a16="http://schemas.microsoft.com/office/drawing/2014/main" id="{9B37B089-6C7A-ED1E-9761-814F0CE5276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7" name="正方形/長方形 4">
                <a:extLst>
                  <a:ext uri="{FF2B5EF4-FFF2-40B4-BE49-F238E27FC236}">
                    <a16:creationId xmlns:a16="http://schemas.microsoft.com/office/drawing/2014/main" id="{A370E2E8-3B68-C388-0654-9DECF452EC1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8" name="グループ化 67">
                <a:extLst>
                  <a:ext uri="{FF2B5EF4-FFF2-40B4-BE49-F238E27FC236}">
                    <a16:creationId xmlns:a16="http://schemas.microsoft.com/office/drawing/2014/main" id="{04A500DB-EEFC-6D4A-B7FE-CD8030126CEE}"/>
                  </a:ext>
                </a:extLst>
              </p:cNvPr>
              <p:cNvGrpSpPr/>
              <p:nvPr/>
            </p:nvGrpSpPr>
            <p:grpSpPr>
              <a:xfrm>
                <a:off x="5432073" y="2373993"/>
                <a:ext cx="2501280" cy="439964"/>
                <a:chOff x="5432073" y="2373993"/>
                <a:chExt cx="2501280" cy="439964"/>
              </a:xfrm>
            </p:grpSpPr>
            <p:sp>
              <p:nvSpPr>
                <p:cNvPr id="69" name="正方形/長方形 9">
                  <a:extLst>
                    <a:ext uri="{FF2B5EF4-FFF2-40B4-BE49-F238E27FC236}">
                      <a16:creationId xmlns:a16="http://schemas.microsoft.com/office/drawing/2014/main" id="{6759EF87-3B4A-A272-8F7F-90639DC8A05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70" name="正方形/長方形 8">
                  <a:extLst>
                    <a:ext uri="{FF2B5EF4-FFF2-40B4-BE49-F238E27FC236}">
                      <a16:creationId xmlns:a16="http://schemas.microsoft.com/office/drawing/2014/main" id="{4F64644D-D7B9-7558-205E-A38A1B44AD1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71" name="グループ化 70">
                  <a:extLst>
                    <a:ext uri="{FF2B5EF4-FFF2-40B4-BE49-F238E27FC236}">
                      <a16:creationId xmlns:a16="http://schemas.microsoft.com/office/drawing/2014/main" id="{071F33A8-429B-44DD-448E-1535C55114B4}"/>
                    </a:ext>
                  </a:extLst>
                </p:cNvPr>
                <p:cNvGrpSpPr/>
                <p:nvPr/>
              </p:nvGrpSpPr>
              <p:grpSpPr>
                <a:xfrm>
                  <a:off x="5432073" y="2378013"/>
                  <a:ext cx="475115" cy="431924"/>
                  <a:chOff x="481382" y="4128535"/>
                  <a:chExt cx="1584000" cy="1440000"/>
                </a:xfrm>
              </p:grpSpPr>
              <p:sp>
                <p:nvSpPr>
                  <p:cNvPr id="78" name="正方形/長方形 5">
                    <a:extLst>
                      <a:ext uri="{FF2B5EF4-FFF2-40B4-BE49-F238E27FC236}">
                        <a16:creationId xmlns:a16="http://schemas.microsoft.com/office/drawing/2014/main" id="{987671AB-D665-C486-0132-3953AE74DE5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9" name="Picture 2">
                    <a:extLst>
                      <a:ext uri="{FF2B5EF4-FFF2-40B4-BE49-F238E27FC236}">
                        <a16:creationId xmlns:a16="http://schemas.microsoft.com/office/drawing/2014/main" id="{7700D63C-8967-8131-A22F-10EECEF158F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グループ化 71">
                  <a:extLst>
                    <a:ext uri="{FF2B5EF4-FFF2-40B4-BE49-F238E27FC236}">
                      <a16:creationId xmlns:a16="http://schemas.microsoft.com/office/drawing/2014/main" id="{B7EB9686-B3C7-BC24-4306-633F0E7687FA}"/>
                    </a:ext>
                  </a:extLst>
                </p:cNvPr>
                <p:cNvGrpSpPr/>
                <p:nvPr/>
              </p:nvGrpSpPr>
              <p:grpSpPr>
                <a:xfrm>
                  <a:off x="5922308" y="2378013"/>
                  <a:ext cx="475115" cy="431924"/>
                  <a:chOff x="2123728" y="4094174"/>
                  <a:chExt cx="1584000" cy="1440000"/>
                </a:xfrm>
              </p:grpSpPr>
              <p:sp>
                <p:nvSpPr>
                  <p:cNvPr id="76" name="正方形/長方形 6">
                    <a:extLst>
                      <a:ext uri="{FF2B5EF4-FFF2-40B4-BE49-F238E27FC236}">
                        <a16:creationId xmlns:a16="http://schemas.microsoft.com/office/drawing/2014/main" id="{A5E6199C-AD27-495D-15E5-3A0ABBCD01A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7" name="Picture 4" descr="ITC Learning Management System">
                    <a:extLst>
                      <a:ext uri="{FF2B5EF4-FFF2-40B4-BE49-F238E27FC236}">
                        <a16:creationId xmlns:a16="http://schemas.microsoft.com/office/drawing/2014/main" id="{3F483DBD-2374-81AB-5D11-99D08AC4259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グループ化 72">
                  <a:extLst>
                    <a:ext uri="{FF2B5EF4-FFF2-40B4-BE49-F238E27FC236}">
                      <a16:creationId xmlns:a16="http://schemas.microsoft.com/office/drawing/2014/main" id="{1E8AB863-9F90-107B-DFAA-A450D77B1E23}"/>
                    </a:ext>
                  </a:extLst>
                </p:cNvPr>
                <p:cNvGrpSpPr/>
                <p:nvPr/>
              </p:nvGrpSpPr>
              <p:grpSpPr>
                <a:xfrm>
                  <a:off x="6412543" y="2378013"/>
                  <a:ext cx="475115" cy="431924"/>
                  <a:chOff x="3751026" y="4089184"/>
                  <a:chExt cx="1584000" cy="1440000"/>
                </a:xfrm>
              </p:grpSpPr>
              <p:sp>
                <p:nvSpPr>
                  <p:cNvPr id="74" name="正方形/長方形 36">
                    <a:extLst>
                      <a:ext uri="{FF2B5EF4-FFF2-40B4-BE49-F238E27FC236}">
                        <a16:creationId xmlns:a16="http://schemas.microsoft.com/office/drawing/2014/main" id="{84541D68-2199-6F2C-C94F-D66D91F9C15A}"/>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5" name="Picture 6" descr="Zoomのロゴ">
                    <a:extLst>
                      <a:ext uri="{FF2B5EF4-FFF2-40B4-BE49-F238E27FC236}">
                        <a16:creationId xmlns:a16="http://schemas.microsoft.com/office/drawing/2014/main" id="{0CD3DF6C-2261-5594-D377-0C15D7D42B4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8" name="正方形/長方形 57">
              <a:extLst>
                <a:ext uri="{FF2B5EF4-FFF2-40B4-BE49-F238E27FC236}">
                  <a16:creationId xmlns:a16="http://schemas.microsoft.com/office/drawing/2014/main" id="{826DF363-FEE4-0B7B-9D05-CCE48FED58BD}"/>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9" name="正方形/長方形 58">
              <a:extLst>
                <a:ext uri="{FF2B5EF4-FFF2-40B4-BE49-F238E27FC236}">
                  <a16:creationId xmlns:a16="http://schemas.microsoft.com/office/drawing/2014/main" id="{AF46A759-B716-7667-8BF2-4202AE29A6DD}"/>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0" name="正方形/長方形 59">
              <a:extLst>
                <a:ext uri="{FF2B5EF4-FFF2-40B4-BE49-F238E27FC236}">
                  <a16:creationId xmlns:a16="http://schemas.microsoft.com/office/drawing/2014/main" id="{8EBC39C5-77F6-9D5A-6DCA-E029ECABF686}"/>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1" name="正方形/長方形 60">
              <a:extLst>
                <a:ext uri="{FF2B5EF4-FFF2-40B4-BE49-F238E27FC236}">
                  <a16:creationId xmlns:a16="http://schemas.microsoft.com/office/drawing/2014/main" id="{AB9221E1-8CA6-BE93-D1C8-1AEFAA75C2C1}"/>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pic>
        <p:nvPicPr>
          <p:cNvPr id="7" name="LMS ターム選択x2">
            <a:hlinkClick r:id="" action="ppaction://media"/>
            <a:extLst>
              <a:ext uri="{FF2B5EF4-FFF2-40B4-BE49-F238E27FC236}">
                <a16:creationId xmlns:a16="http://schemas.microsoft.com/office/drawing/2014/main" id="{243861FB-86F1-C297-B388-DF5B7F47877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048000" y="2731382"/>
            <a:ext cx="6096000" cy="3596640"/>
          </a:xfrm>
          <a:prstGeom prst="rect">
            <a:avLst/>
          </a:prstGeom>
          <a:ln>
            <a:solidFill>
              <a:srgbClr val="7030A0"/>
            </a:solidFill>
          </a:ln>
        </p:spPr>
      </p:pic>
      <p:sp>
        <p:nvSpPr>
          <p:cNvPr id="8" name="正方形/長方形 7">
            <a:extLst>
              <a:ext uri="{FF2B5EF4-FFF2-40B4-BE49-F238E27FC236}">
                <a16:creationId xmlns:a16="http://schemas.microsoft.com/office/drawing/2014/main" id="{97499659-BEA0-204D-F956-611885884911}"/>
              </a:ext>
            </a:extLst>
          </p:cNvPr>
          <p:cNvSpPr/>
          <p:nvPr/>
        </p:nvSpPr>
        <p:spPr>
          <a:xfrm flipV="1">
            <a:off x="3071664" y="4221088"/>
            <a:ext cx="1368152"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BCBC30C5-1CAA-3425-9F09-A332DBE757E6}"/>
              </a:ext>
            </a:extLst>
          </p:cNvPr>
          <p:cNvSpPr/>
          <p:nvPr/>
        </p:nvSpPr>
        <p:spPr>
          <a:xfrm>
            <a:off x="119336" y="3212976"/>
            <a:ext cx="2702600" cy="755960"/>
          </a:xfrm>
          <a:prstGeom prst="wedgeRoundRectCallout">
            <a:avLst>
              <a:gd name="adj1" fmla="val 58333"/>
              <a:gd name="adj2" fmla="val 8884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必要に応じて</a:t>
            </a:r>
            <a:endParaRPr lang="en-US" altLang="ja-JP" sz="2000" dirty="0"/>
          </a:p>
          <a:p>
            <a:pPr algn="ctr"/>
            <a:r>
              <a:rPr lang="ja-JP" altLang="en-US" sz="2000"/>
              <a:t>年度とタームを選択</a:t>
            </a:r>
            <a:endParaRPr lang="en-US" altLang="ja-JP" sz="2000" dirty="0"/>
          </a:p>
        </p:txBody>
      </p:sp>
    </p:spTree>
    <p:extLst>
      <p:ext uri="{BB962C8B-B14F-4D97-AF65-F5344CB8AC3E}">
        <p14:creationId xmlns:p14="http://schemas.microsoft.com/office/powerpoint/2010/main" val="229598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500"/>
                                  </p:stCondLst>
                                  <p:childTnLst>
                                    <p:animScale>
                                      <p:cBhvr>
                                        <p:cTn id="11" dur="500" fill="hold"/>
                                        <p:tgtEl>
                                          <p:spTgt spid="7"/>
                                        </p:tgtEl>
                                      </p:cBhvr>
                                      <p:by x="150000" y="150000"/>
                                    </p:animScale>
                                  </p:childTnLst>
                                </p:cTn>
                              </p:par>
                              <p:par>
                                <p:cTn id="12" presetID="0" presetClass="path" presetSubtype="0" accel="50000" decel="50000" fill="hold" nodeType="withEffect">
                                  <p:stCondLst>
                                    <p:cond delay="500"/>
                                  </p:stCondLst>
                                  <p:childTnLst>
                                    <p:animMotion origin="layout" path="M 0 3.33333E-6 L 0 -0.16783 " pathEditMode="relative" rAng="0" ptsTypes="AA">
                                      <p:cBhvr>
                                        <p:cTn id="13" dur="500" fill="hold"/>
                                        <p:tgtEl>
                                          <p:spTgt spid="7"/>
                                        </p:tgtEl>
                                        <p:attrNameLst>
                                          <p:attrName>ppt_x</p:attrName>
                                          <p:attrName>ppt_y</p:attrName>
                                        </p:attrNameLst>
                                      </p:cBhvr>
                                      <p:rCtr x="0" y="-8403"/>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3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5EFB00-50F2-C15E-DA89-FE9DFD573D37}"/>
              </a:ext>
            </a:extLst>
          </p:cNvPr>
          <p:cNvSpPr>
            <a:spLocks noGrp="1"/>
          </p:cNvSpPr>
          <p:nvPr>
            <p:ph type="title"/>
          </p:nvPr>
        </p:nvSpPr>
        <p:spPr/>
        <p:txBody>
          <a:bodyPr/>
          <a:lstStyle/>
          <a:p>
            <a:r>
              <a:rPr lang="ja-JP" altLang="en-US"/>
              <a:t>オンライン授業情報</a:t>
            </a:r>
            <a:endParaRPr kumimoji="1" lang="ja-JP" altLang="en-US"/>
          </a:p>
        </p:txBody>
      </p:sp>
      <p:sp>
        <p:nvSpPr>
          <p:cNvPr id="3" name="コンテンツ プレースホルダー 2">
            <a:extLst>
              <a:ext uri="{FF2B5EF4-FFF2-40B4-BE49-F238E27FC236}">
                <a16:creationId xmlns:a16="http://schemas.microsoft.com/office/drawing/2014/main" id="{47637719-AA44-66C8-2EDC-BBA4B1415AD9}"/>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464703EA-6453-E3F6-65C7-F216380E88FC}"/>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DA17FE93-A567-2C5A-BF34-33EEA081619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6AD01BC-D7DD-A674-8728-C2F73A687ADD}"/>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57" name="グループ化 56">
            <a:extLst>
              <a:ext uri="{FF2B5EF4-FFF2-40B4-BE49-F238E27FC236}">
                <a16:creationId xmlns:a16="http://schemas.microsoft.com/office/drawing/2014/main" id="{D28F3D05-7D73-7CE7-8A30-785951BF02F9}"/>
              </a:ext>
            </a:extLst>
          </p:cNvPr>
          <p:cNvGrpSpPr/>
          <p:nvPr/>
        </p:nvGrpSpPr>
        <p:grpSpPr>
          <a:xfrm>
            <a:off x="9499376" y="5728"/>
            <a:ext cx="2501280" cy="661028"/>
            <a:chOff x="9499376" y="5728"/>
            <a:chExt cx="2501280" cy="661028"/>
          </a:xfrm>
        </p:grpSpPr>
        <p:grpSp>
          <p:nvGrpSpPr>
            <p:cNvPr id="58" name="グループ化 57">
              <a:extLst>
                <a:ext uri="{FF2B5EF4-FFF2-40B4-BE49-F238E27FC236}">
                  <a16:creationId xmlns:a16="http://schemas.microsoft.com/office/drawing/2014/main" id="{5F3AFBB8-FA2E-52DB-6128-8C478F871625}"/>
                </a:ext>
              </a:extLst>
            </p:cNvPr>
            <p:cNvGrpSpPr/>
            <p:nvPr/>
          </p:nvGrpSpPr>
          <p:grpSpPr>
            <a:xfrm>
              <a:off x="9499376" y="15543"/>
              <a:ext cx="2501280" cy="644461"/>
              <a:chOff x="5432073" y="2373993"/>
              <a:chExt cx="2501280" cy="644461"/>
            </a:xfrm>
          </p:grpSpPr>
          <p:sp>
            <p:nvSpPr>
              <p:cNvPr id="63" name="矢印: 上 11">
                <a:extLst>
                  <a:ext uri="{FF2B5EF4-FFF2-40B4-BE49-F238E27FC236}">
                    <a16:creationId xmlns:a16="http://schemas.microsoft.com/office/drawing/2014/main" id="{AE3EC396-5FCD-A682-A2FC-746A442ABB4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矢印: 上 12">
                <a:extLst>
                  <a:ext uri="{FF2B5EF4-FFF2-40B4-BE49-F238E27FC236}">
                    <a16:creationId xmlns:a16="http://schemas.microsoft.com/office/drawing/2014/main" id="{4EAF71B9-9935-628A-9AB9-55F037190F1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5" name="矢印: 上 13">
                <a:extLst>
                  <a:ext uri="{FF2B5EF4-FFF2-40B4-BE49-F238E27FC236}">
                    <a16:creationId xmlns:a16="http://schemas.microsoft.com/office/drawing/2014/main" id="{21499FF8-4861-7502-5B56-A077D7A4EC0F}"/>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6" name="矢印: 上 15">
                <a:extLst>
                  <a:ext uri="{FF2B5EF4-FFF2-40B4-BE49-F238E27FC236}">
                    <a16:creationId xmlns:a16="http://schemas.microsoft.com/office/drawing/2014/main" id="{5B8B80C5-43ED-AE4D-F3FB-7CFD65B727B6}"/>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7" name="矢印: 上 34">
                <a:extLst>
                  <a:ext uri="{FF2B5EF4-FFF2-40B4-BE49-F238E27FC236}">
                    <a16:creationId xmlns:a16="http://schemas.microsoft.com/office/drawing/2014/main" id="{4E5B081B-ED9B-452A-D842-E882F0F35E07}"/>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8" name="正方形/長方形 4">
                <a:extLst>
                  <a:ext uri="{FF2B5EF4-FFF2-40B4-BE49-F238E27FC236}">
                    <a16:creationId xmlns:a16="http://schemas.microsoft.com/office/drawing/2014/main" id="{785308DE-3E31-E02F-58BE-D5B18466B5B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9" name="グループ化 68">
                <a:extLst>
                  <a:ext uri="{FF2B5EF4-FFF2-40B4-BE49-F238E27FC236}">
                    <a16:creationId xmlns:a16="http://schemas.microsoft.com/office/drawing/2014/main" id="{8F4C2806-0FD0-7E77-42C3-12378A2B85F9}"/>
                  </a:ext>
                </a:extLst>
              </p:cNvPr>
              <p:cNvGrpSpPr/>
              <p:nvPr/>
            </p:nvGrpSpPr>
            <p:grpSpPr>
              <a:xfrm>
                <a:off x="5432073" y="2373993"/>
                <a:ext cx="2501280" cy="439964"/>
                <a:chOff x="5432073" y="2373993"/>
                <a:chExt cx="2501280" cy="439964"/>
              </a:xfrm>
            </p:grpSpPr>
            <p:sp>
              <p:nvSpPr>
                <p:cNvPr id="70" name="正方形/長方形 9">
                  <a:extLst>
                    <a:ext uri="{FF2B5EF4-FFF2-40B4-BE49-F238E27FC236}">
                      <a16:creationId xmlns:a16="http://schemas.microsoft.com/office/drawing/2014/main" id="{B2F8B9DE-AC08-3CDF-39DD-900AF89D737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71" name="正方形/長方形 8">
                  <a:extLst>
                    <a:ext uri="{FF2B5EF4-FFF2-40B4-BE49-F238E27FC236}">
                      <a16:creationId xmlns:a16="http://schemas.microsoft.com/office/drawing/2014/main" id="{8A915BDE-3F14-5253-5ED2-984578B8275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72" name="グループ化 71">
                  <a:extLst>
                    <a:ext uri="{FF2B5EF4-FFF2-40B4-BE49-F238E27FC236}">
                      <a16:creationId xmlns:a16="http://schemas.microsoft.com/office/drawing/2014/main" id="{A9A86AAA-E110-779D-0FB1-CACD75379E75}"/>
                    </a:ext>
                  </a:extLst>
                </p:cNvPr>
                <p:cNvGrpSpPr/>
                <p:nvPr/>
              </p:nvGrpSpPr>
              <p:grpSpPr>
                <a:xfrm>
                  <a:off x="5432073" y="2378013"/>
                  <a:ext cx="475115" cy="431924"/>
                  <a:chOff x="481382" y="4128535"/>
                  <a:chExt cx="1584000" cy="1440000"/>
                </a:xfrm>
              </p:grpSpPr>
              <p:sp>
                <p:nvSpPr>
                  <p:cNvPr id="79" name="正方形/長方形 5">
                    <a:extLst>
                      <a:ext uri="{FF2B5EF4-FFF2-40B4-BE49-F238E27FC236}">
                        <a16:creationId xmlns:a16="http://schemas.microsoft.com/office/drawing/2014/main" id="{B2300439-AE9D-CD57-42D8-25D1FB29BFD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80" name="Picture 2">
                    <a:extLst>
                      <a:ext uri="{FF2B5EF4-FFF2-40B4-BE49-F238E27FC236}">
                        <a16:creationId xmlns:a16="http://schemas.microsoft.com/office/drawing/2014/main" id="{6AEF94D3-7560-66AC-E0B2-BAFC6A59A2E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グループ化 72">
                  <a:extLst>
                    <a:ext uri="{FF2B5EF4-FFF2-40B4-BE49-F238E27FC236}">
                      <a16:creationId xmlns:a16="http://schemas.microsoft.com/office/drawing/2014/main" id="{5B8CBFED-3C20-86CC-67D7-FA864A7B6BDA}"/>
                    </a:ext>
                  </a:extLst>
                </p:cNvPr>
                <p:cNvGrpSpPr/>
                <p:nvPr/>
              </p:nvGrpSpPr>
              <p:grpSpPr>
                <a:xfrm>
                  <a:off x="5922308" y="2378013"/>
                  <a:ext cx="475115" cy="431924"/>
                  <a:chOff x="2123728" y="4094174"/>
                  <a:chExt cx="1584000" cy="1440000"/>
                </a:xfrm>
              </p:grpSpPr>
              <p:sp>
                <p:nvSpPr>
                  <p:cNvPr id="77" name="正方形/長方形 6">
                    <a:extLst>
                      <a:ext uri="{FF2B5EF4-FFF2-40B4-BE49-F238E27FC236}">
                        <a16:creationId xmlns:a16="http://schemas.microsoft.com/office/drawing/2014/main" id="{A8E7EFCD-EC32-6475-F6A4-3AE1131A45E5}"/>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8" name="Picture 4" descr="ITC Learning Management System">
                    <a:extLst>
                      <a:ext uri="{FF2B5EF4-FFF2-40B4-BE49-F238E27FC236}">
                        <a16:creationId xmlns:a16="http://schemas.microsoft.com/office/drawing/2014/main" id="{C0C3C2B6-A926-696F-32C9-5D29C9FD659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グループ化 73">
                  <a:extLst>
                    <a:ext uri="{FF2B5EF4-FFF2-40B4-BE49-F238E27FC236}">
                      <a16:creationId xmlns:a16="http://schemas.microsoft.com/office/drawing/2014/main" id="{B2AED3D6-6F61-7040-DA63-B99509642F83}"/>
                    </a:ext>
                  </a:extLst>
                </p:cNvPr>
                <p:cNvGrpSpPr/>
                <p:nvPr/>
              </p:nvGrpSpPr>
              <p:grpSpPr>
                <a:xfrm>
                  <a:off x="6412543" y="2378013"/>
                  <a:ext cx="475115" cy="431924"/>
                  <a:chOff x="3751026" y="4089184"/>
                  <a:chExt cx="1584000" cy="1440000"/>
                </a:xfrm>
              </p:grpSpPr>
              <p:sp>
                <p:nvSpPr>
                  <p:cNvPr id="75" name="正方形/長方形 36">
                    <a:extLst>
                      <a:ext uri="{FF2B5EF4-FFF2-40B4-BE49-F238E27FC236}">
                        <a16:creationId xmlns:a16="http://schemas.microsoft.com/office/drawing/2014/main" id="{94ABC1AA-0839-B88B-E5B4-4F4225AF835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6" name="Picture 6" descr="Zoomのロゴ">
                    <a:extLst>
                      <a:ext uri="{FF2B5EF4-FFF2-40B4-BE49-F238E27FC236}">
                        <a16:creationId xmlns:a16="http://schemas.microsoft.com/office/drawing/2014/main" id="{0E90967B-EFBE-6E85-E362-032E96A3CE5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9" name="正方形/長方形 58">
              <a:extLst>
                <a:ext uri="{FF2B5EF4-FFF2-40B4-BE49-F238E27FC236}">
                  <a16:creationId xmlns:a16="http://schemas.microsoft.com/office/drawing/2014/main" id="{9B8F7246-72EC-589B-8501-9DEE06064DE7}"/>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0" name="正方形/長方形 59">
              <a:extLst>
                <a:ext uri="{FF2B5EF4-FFF2-40B4-BE49-F238E27FC236}">
                  <a16:creationId xmlns:a16="http://schemas.microsoft.com/office/drawing/2014/main" id="{28A2017C-AE14-7972-D7FE-D261040FBA54}"/>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1" name="正方形/長方形 60">
              <a:extLst>
                <a:ext uri="{FF2B5EF4-FFF2-40B4-BE49-F238E27FC236}">
                  <a16:creationId xmlns:a16="http://schemas.microsoft.com/office/drawing/2014/main" id="{B85EBD3F-ABE0-2442-1ADE-9C0DCFF979D6}"/>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2" name="正方形/長方形 61">
              <a:extLst>
                <a:ext uri="{FF2B5EF4-FFF2-40B4-BE49-F238E27FC236}">
                  <a16:creationId xmlns:a16="http://schemas.microsoft.com/office/drawing/2014/main" id="{641EF2DA-36FB-7006-E199-D4634411AD0A}"/>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pic>
        <p:nvPicPr>
          <p:cNvPr id="33" name="LMS オンライン授業情報x2">
            <a:hlinkClick r:id="" action="ppaction://media"/>
            <a:extLst>
              <a:ext uri="{FF2B5EF4-FFF2-40B4-BE49-F238E27FC236}">
                <a16:creationId xmlns:a16="http://schemas.microsoft.com/office/drawing/2014/main" id="{16189F2C-4C14-0B87-A96F-7086C6280E6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124200" y="2165305"/>
            <a:ext cx="5943600" cy="4200144"/>
          </a:xfrm>
          <a:prstGeom prst="rect">
            <a:avLst/>
          </a:prstGeom>
          <a:ln>
            <a:solidFill>
              <a:srgbClr val="7030A0"/>
            </a:solidFill>
          </a:ln>
        </p:spPr>
      </p:pic>
      <p:sp>
        <p:nvSpPr>
          <p:cNvPr id="30" name="正方形/長方形 29">
            <a:extLst>
              <a:ext uri="{FF2B5EF4-FFF2-40B4-BE49-F238E27FC236}">
                <a16:creationId xmlns:a16="http://schemas.microsoft.com/office/drawing/2014/main" id="{546DD820-A228-C4F3-32E6-125843DFDD12}"/>
              </a:ext>
            </a:extLst>
          </p:cNvPr>
          <p:cNvSpPr>
            <a:spLocks/>
          </p:cNvSpPr>
          <p:nvPr/>
        </p:nvSpPr>
        <p:spPr>
          <a:xfrm>
            <a:off x="3111164" y="3840566"/>
            <a:ext cx="5943599" cy="5965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正方形/長方形 30">
            <a:extLst>
              <a:ext uri="{FF2B5EF4-FFF2-40B4-BE49-F238E27FC236}">
                <a16:creationId xmlns:a16="http://schemas.microsoft.com/office/drawing/2014/main" id="{9F41F90E-62C9-A2B0-2FB5-8DFD1F38FADC}"/>
              </a:ext>
            </a:extLst>
          </p:cNvPr>
          <p:cNvSpPr/>
          <p:nvPr/>
        </p:nvSpPr>
        <p:spPr>
          <a:xfrm>
            <a:off x="8677817" y="3830207"/>
            <a:ext cx="376946" cy="2944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角丸四角形吹き出し 31">
            <a:extLst>
              <a:ext uri="{FF2B5EF4-FFF2-40B4-BE49-F238E27FC236}">
                <a16:creationId xmlns:a16="http://schemas.microsoft.com/office/drawing/2014/main" id="{C8A8AC7C-4BD5-F386-75E2-643882F823A3}"/>
              </a:ext>
            </a:extLst>
          </p:cNvPr>
          <p:cNvSpPr/>
          <p:nvPr/>
        </p:nvSpPr>
        <p:spPr>
          <a:xfrm>
            <a:off x="9483594" y="2419119"/>
            <a:ext cx="1943337" cy="771461"/>
          </a:xfrm>
          <a:prstGeom prst="wedgeRoundRectCallout">
            <a:avLst>
              <a:gd name="adj1" fmla="val -77200"/>
              <a:gd name="adj2" fmla="val 13443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363828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par>
                          <p:cTn id="11" fill="hold">
                            <p:stCondLst>
                              <p:cond delay="0"/>
                            </p:stCondLst>
                            <p:childTnLst>
                              <p:par>
                                <p:cTn id="12" presetID="6" presetClass="emph" presetSubtype="0" fill="hold" nodeType="afterEffect">
                                  <p:stCondLst>
                                    <p:cond delay="500"/>
                                  </p:stCondLst>
                                  <p:childTnLst>
                                    <p:animScale>
                                      <p:cBhvr>
                                        <p:cTn id="13" dur="500" fill="hold"/>
                                        <p:tgtEl>
                                          <p:spTgt spid="33"/>
                                        </p:tgtEl>
                                      </p:cBhvr>
                                      <p:by x="150000" y="150000"/>
                                    </p:animScale>
                                  </p:childTnLst>
                                </p:cTn>
                              </p:par>
                              <p:par>
                                <p:cTn id="14" presetID="0" presetClass="path" presetSubtype="0" accel="50000" decel="50000" fill="hold" nodeType="withEffect">
                                  <p:stCondLst>
                                    <p:cond delay="500"/>
                                  </p:stCondLst>
                                  <p:childTnLst>
                                    <p:animMotion origin="layout" path="M 0 -7.40741E-7 L 0.00208 -0.14884 " pathEditMode="relative" rAng="0" ptsTypes="AA">
                                      <p:cBhvr>
                                        <p:cTn id="15" dur="500" fill="hold"/>
                                        <p:tgtEl>
                                          <p:spTgt spid="33"/>
                                        </p:tgtEl>
                                        <p:attrNameLst>
                                          <p:attrName>ppt_x</p:attrName>
                                          <p:attrName>ppt_y</p:attrName>
                                        </p:attrNameLst>
                                      </p:cBhvr>
                                      <p:rCtr x="104" y="-7454"/>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10417"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3"/>
                </p:tgtEl>
              </p:cMediaNode>
            </p:video>
            <p:seq concurrent="1" nextAc="seek">
              <p:cTn id="20" restart="whenNotActive" fill="hold" evtFilter="cancelBubble" nodeType="interactiveSeq">
                <p:stCondLst>
                  <p:cond evt="onClick" delay="0">
                    <p:tgtEl>
                      <p:spTgt spid="3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3"/>
                                        </p:tgtEl>
                                      </p:cBhvr>
                                    </p:cmd>
                                  </p:childTnLst>
                                </p:cTn>
                              </p:par>
                            </p:childTnLst>
                          </p:cTn>
                        </p:par>
                      </p:childTnLst>
                    </p:cTn>
                  </p:par>
                </p:childTnLst>
              </p:cTn>
              <p:nextCondLst>
                <p:cond evt="onClick" delay="0">
                  <p:tgtEl>
                    <p:spTgt spid="33"/>
                  </p:tgtEl>
                </p:cond>
              </p:nextCondLst>
            </p:seq>
          </p:childTnLst>
        </p:cTn>
      </p:par>
    </p:tnLst>
    <p:bldLst>
      <p:bldP spid="30" grpId="0" animBg="1"/>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D5DA33-B130-78B8-C1ED-B6A8FFAB41D8}"/>
              </a:ext>
            </a:extLst>
          </p:cNvPr>
          <p:cNvSpPr>
            <a:spLocks noGrp="1"/>
          </p:cNvSpPr>
          <p:nvPr>
            <p:ph type="title"/>
          </p:nvPr>
        </p:nvSpPr>
        <p:spPr/>
        <p:txBody>
          <a:bodyPr/>
          <a:lstStyle/>
          <a:p>
            <a:r>
              <a:rPr lang="ja-JP" altLang="en-US"/>
              <a:t>オンライン授業情報</a:t>
            </a:r>
            <a:endParaRPr kumimoji="1" lang="ja-JP" altLang="en-US"/>
          </a:p>
        </p:txBody>
      </p:sp>
      <p:sp>
        <p:nvSpPr>
          <p:cNvPr id="3" name="コンテンツ プレースホルダー 2">
            <a:extLst>
              <a:ext uri="{FF2B5EF4-FFF2-40B4-BE49-F238E27FC236}">
                <a16:creationId xmlns:a16="http://schemas.microsoft.com/office/drawing/2014/main" id="{C9B198A7-2ED7-BDB2-7B56-56627EB7A6DB}"/>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400" dirty="0">
                <a:solidFill>
                  <a:srgbClr val="0070C0"/>
                </a:solidFill>
                <a:hlinkClick r:id="rId2">
                  <a:extLst>
                    <a:ext uri="{A12FA001-AC4F-418D-AE19-62706E023703}">
                      <ahyp:hlinkClr xmlns:ahyp="http://schemas.microsoft.com/office/drawing/2018/hyperlinkcolor" val="tx"/>
                    </a:ext>
                  </a:extLst>
                </a:hlinkClick>
              </a:rPr>
              <a:t>https://utelecon.adm.u-tokyo.ac.jp/faculty_members/url</a:t>
            </a:r>
            <a:r>
              <a:rPr lang="en" altLang="ja-JP" sz="2400" dirty="0">
                <a:solidFill>
                  <a:srgbClr val="0070C0"/>
                </a:solidFill>
              </a:rPr>
              <a:t> </a:t>
            </a:r>
            <a:endParaRPr lang="en-US" altLang="ja-JP" sz="2400" dirty="0">
              <a:solidFill>
                <a:srgbClr val="0070C0"/>
              </a:solidFill>
            </a:endParaRPr>
          </a:p>
          <a:p>
            <a:pPr marL="0" indent="0">
              <a:buNone/>
            </a:pPr>
            <a:endParaRPr kumimoji="1" lang="ja-JP" altLang="en-US"/>
          </a:p>
        </p:txBody>
      </p:sp>
      <p:sp>
        <p:nvSpPr>
          <p:cNvPr id="4" name="日付プレースホルダー 3">
            <a:extLst>
              <a:ext uri="{FF2B5EF4-FFF2-40B4-BE49-F238E27FC236}">
                <a16:creationId xmlns:a16="http://schemas.microsoft.com/office/drawing/2014/main" id="{2652072F-CD9B-CFB8-0D36-5CC5042DBC8D}"/>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DFCE07E6-FD91-FDC3-8143-A125A6A3020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1EEF99-E8E9-32A1-5F34-0214CD0A5DE6}"/>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grpSp>
        <p:nvGrpSpPr>
          <p:cNvPr id="53" name="グループ化 52">
            <a:extLst>
              <a:ext uri="{FF2B5EF4-FFF2-40B4-BE49-F238E27FC236}">
                <a16:creationId xmlns:a16="http://schemas.microsoft.com/office/drawing/2014/main" id="{02F7EA38-9D1F-48D5-D096-84022D711F4E}"/>
              </a:ext>
            </a:extLst>
          </p:cNvPr>
          <p:cNvGrpSpPr/>
          <p:nvPr/>
        </p:nvGrpSpPr>
        <p:grpSpPr>
          <a:xfrm>
            <a:off x="9499376" y="5728"/>
            <a:ext cx="2501280" cy="661028"/>
            <a:chOff x="9499376" y="5728"/>
            <a:chExt cx="2501280" cy="661028"/>
          </a:xfrm>
        </p:grpSpPr>
        <p:grpSp>
          <p:nvGrpSpPr>
            <p:cNvPr id="54" name="グループ化 53">
              <a:extLst>
                <a:ext uri="{FF2B5EF4-FFF2-40B4-BE49-F238E27FC236}">
                  <a16:creationId xmlns:a16="http://schemas.microsoft.com/office/drawing/2014/main" id="{CD6C7DED-9538-43E0-565F-BAD7ECB99E4D}"/>
                </a:ext>
              </a:extLst>
            </p:cNvPr>
            <p:cNvGrpSpPr/>
            <p:nvPr/>
          </p:nvGrpSpPr>
          <p:grpSpPr>
            <a:xfrm>
              <a:off x="9499376" y="15543"/>
              <a:ext cx="2501280" cy="644461"/>
              <a:chOff x="5432073" y="2373993"/>
              <a:chExt cx="2501280" cy="644461"/>
            </a:xfrm>
          </p:grpSpPr>
          <p:sp>
            <p:nvSpPr>
              <p:cNvPr id="59" name="矢印: 上 11">
                <a:extLst>
                  <a:ext uri="{FF2B5EF4-FFF2-40B4-BE49-F238E27FC236}">
                    <a16:creationId xmlns:a16="http://schemas.microsoft.com/office/drawing/2014/main" id="{7663F36F-875B-CE77-7179-B554D2BAC55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0" name="矢印: 上 12">
                <a:extLst>
                  <a:ext uri="{FF2B5EF4-FFF2-40B4-BE49-F238E27FC236}">
                    <a16:creationId xmlns:a16="http://schemas.microsoft.com/office/drawing/2014/main" id="{66340330-AB9E-27F7-81B5-5B648F335F6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3">
                <a:extLst>
                  <a:ext uri="{FF2B5EF4-FFF2-40B4-BE49-F238E27FC236}">
                    <a16:creationId xmlns:a16="http://schemas.microsoft.com/office/drawing/2014/main" id="{9BB3D7F7-B220-3C53-215C-8012D1CF9D5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5">
                <a:extLst>
                  <a:ext uri="{FF2B5EF4-FFF2-40B4-BE49-F238E27FC236}">
                    <a16:creationId xmlns:a16="http://schemas.microsoft.com/office/drawing/2014/main" id="{96C03B01-AD22-2E85-A92F-EDF017C23EC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34">
                <a:extLst>
                  <a:ext uri="{FF2B5EF4-FFF2-40B4-BE49-F238E27FC236}">
                    <a16:creationId xmlns:a16="http://schemas.microsoft.com/office/drawing/2014/main" id="{C9A3E9C4-0D15-4189-1350-562D8F1AC42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正方形/長方形 4">
                <a:extLst>
                  <a:ext uri="{FF2B5EF4-FFF2-40B4-BE49-F238E27FC236}">
                    <a16:creationId xmlns:a16="http://schemas.microsoft.com/office/drawing/2014/main" id="{CA47D9F7-3D14-2620-D805-5876927E9BC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5" name="グループ化 64">
                <a:extLst>
                  <a:ext uri="{FF2B5EF4-FFF2-40B4-BE49-F238E27FC236}">
                    <a16:creationId xmlns:a16="http://schemas.microsoft.com/office/drawing/2014/main" id="{BE3A9DEC-85A8-12B1-DAB8-CE64BC081C3E}"/>
                  </a:ext>
                </a:extLst>
              </p:cNvPr>
              <p:cNvGrpSpPr/>
              <p:nvPr/>
            </p:nvGrpSpPr>
            <p:grpSpPr>
              <a:xfrm>
                <a:off x="5432073" y="2373993"/>
                <a:ext cx="2501280" cy="439964"/>
                <a:chOff x="5432073" y="2373993"/>
                <a:chExt cx="2501280" cy="439964"/>
              </a:xfrm>
            </p:grpSpPr>
            <p:sp>
              <p:nvSpPr>
                <p:cNvPr id="66" name="正方形/長方形 9">
                  <a:extLst>
                    <a:ext uri="{FF2B5EF4-FFF2-40B4-BE49-F238E27FC236}">
                      <a16:creationId xmlns:a16="http://schemas.microsoft.com/office/drawing/2014/main" id="{C1E92029-5015-65E2-9BA1-E923509C5D9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7" name="正方形/長方形 8">
                  <a:extLst>
                    <a:ext uri="{FF2B5EF4-FFF2-40B4-BE49-F238E27FC236}">
                      <a16:creationId xmlns:a16="http://schemas.microsoft.com/office/drawing/2014/main" id="{B49938AF-523A-D815-0454-D1214D3EE1B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8" name="グループ化 67">
                  <a:extLst>
                    <a:ext uri="{FF2B5EF4-FFF2-40B4-BE49-F238E27FC236}">
                      <a16:creationId xmlns:a16="http://schemas.microsoft.com/office/drawing/2014/main" id="{70E8B73C-FB6E-7104-F7BE-7A625B065A87}"/>
                    </a:ext>
                  </a:extLst>
                </p:cNvPr>
                <p:cNvGrpSpPr/>
                <p:nvPr/>
              </p:nvGrpSpPr>
              <p:grpSpPr>
                <a:xfrm>
                  <a:off x="5432073" y="2378013"/>
                  <a:ext cx="475115" cy="431924"/>
                  <a:chOff x="481382" y="4128535"/>
                  <a:chExt cx="1584000" cy="1440000"/>
                </a:xfrm>
              </p:grpSpPr>
              <p:sp>
                <p:nvSpPr>
                  <p:cNvPr id="75" name="正方形/長方形 5">
                    <a:extLst>
                      <a:ext uri="{FF2B5EF4-FFF2-40B4-BE49-F238E27FC236}">
                        <a16:creationId xmlns:a16="http://schemas.microsoft.com/office/drawing/2014/main" id="{0A6AFB01-29BA-7603-D5D7-4DFF661F85A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6" name="Picture 2">
                    <a:extLst>
                      <a:ext uri="{FF2B5EF4-FFF2-40B4-BE49-F238E27FC236}">
                        <a16:creationId xmlns:a16="http://schemas.microsoft.com/office/drawing/2014/main" id="{FB37ED3E-9F42-8CAE-94AB-DFADEAACD6C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グループ化 68">
                  <a:extLst>
                    <a:ext uri="{FF2B5EF4-FFF2-40B4-BE49-F238E27FC236}">
                      <a16:creationId xmlns:a16="http://schemas.microsoft.com/office/drawing/2014/main" id="{6F45A81C-4C66-6DAA-D488-68C028871366}"/>
                    </a:ext>
                  </a:extLst>
                </p:cNvPr>
                <p:cNvGrpSpPr/>
                <p:nvPr/>
              </p:nvGrpSpPr>
              <p:grpSpPr>
                <a:xfrm>
                  <a:off x="5922308" y="2378013"/>
                  <a:ext cx="475115" cy="431924"/>
                  <a:chOff x="2123728" y="4094174"/>
                  <a:chExt cx="1584000" cy="1440000"/>
                </a:xfrm>
              </p:grpSpPr>
              <p:sp>
                <p:nvSpPr>
                  <p:cNvPr id="73" name="正方形/長方形 6">
                    <a:extLst>
                      <a:ext uri="{FF2B5EF4-FFF2-40B4-BE49-F238E27FC236}">
                        <a16:creationId xmlns:a16="http://schemas.microsoft.com/office/drawing/2014/main" id="{0244B0D8-2BDD-BEB2-9F30-C2D35F2BCD5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4" name="Picture 4" descr="ITC Learning Management System">
                    <a:extLst>
                      <a:ext uri="{FF2B5EF4-FFF2-40B4-BE49-F238E27FC236}">
                        <a16:creationId xmlns:a16="http://schemas.microsoft.com/office/drawing/2014/main" id="{89292843-751C-C2BD-C000-9D3CE84EE53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6D292365-3792-16FA-55E7-A78E35BB583C}"/>
                    </a:ext>
                  </a:extLst>
                </p:cNvPr>
                <p:cNvGrpSpPr/>
                <p:nvPr/>
              </p:nvGrpSpPr>
              <p:grpSpPr>
                <a:xfrm>
                  <a:off x="6412543" y="2378013"/>
                  <a:ext cx="475115" cy="431924"/>
                  <a:chOff x="3751026" y="4089184"/>
                  <a:chExt cx="1584000" cy="1440000"/>
                </a:xfrm>
              </p:grpSpPr>
              <p:sp>
                <p:nvSpPr>
                  <p:cNvPr id="71" name="正方形/長方形 36">
                    <a:extLst>
                      <a:ext uri="{FF2B5EF4-FFF2-40B4-BE49-F238E27FC236}">
                        <a16:creationId xmlns:a16="http://schemas.microsoft.com/office/drawing/2014/main" id="{2CD176C2-8C05-0E89-F950-AD04B591CC8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2" name="Picture 6" descr="Zoomのロゴ">
                    <a:extLst>
                      <a:ext uri="{FF2B5EF4-FFF2-40B4-BE49-F238E27FC236}">
                        <a16:creationId xmlns:a16="http://schemas.microsoft.com/office/drawing/2014/main" id="{E821618F-1524-EB1C-54DB-E8AAF573396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5" name="正方形/長方形 54">
              <a:extLst>
                <a:ext uri="{FF2B5EF4-FFF2-40B4-BE49-F238E27FC236}">
                  <a16:creationId xmlns:a16="http://schemas.microsoft.com/office/drawing/2014/main" id="{63901D67-66EC-5012-EFAF-12DC2FF3445B}"/>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6" name="正方形/長方形 55">
              <a:extLst>
                <a:ext uri="{FF2B5EF4-FFF2-40B4-BE49-F238E27FC236}">
                  <a16:creationId xmlns:a16="http://schemas.microsoft.com/office/drawing/2014/main" id="{76E210E0-205F-F54B-7AAA-E12182FDB0EB}"/>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8C54E2E8-987B-DEDD-9E6A-1A4C240360D9}"/>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C8D7263C-7DE9-547F-D769-F21175F9478F}"/>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1665023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D8AB39-C808-B6EE-DB9C-17EFCE56BA30}"/>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1482A232-4B57-3683-D93E-A391B45094D9}"/>
              </a:ext>
            </a:extLst>
          </p:cNvPr>
          <p:cNvSpPr>
            <a:spLocks noGrp="1"/>
          </p:cNvSpPr>
          <p:nvPr>
            <p:ph idx="1"/>
          </p:nvPr>
        </p:nvSpPr>
        <p:spPr/>
        <p:txBody>
          <a:bodyPr>
            <a:normAutofit/>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a:p>
            <a:endParaRPr kumimoji="1" lang="ja-JP" altLang="en-US"/>
          </a:p>
        </p:txBody>
      </p:sp>
      <p:sp>
        <p:nvSpPr>
          <p:cNvPr id="4" name="日付プレースホルダー 3">
            <a:extLst>
              <a:ext uri="{FF2B5EF4-FFF2-40B4-BE49-F238E27FC236}">
                <a16:creationId xmlns:a16="http://schemas.microsoft.com/office/drawing/2014/main" id="{257C5C28-37F2-9CAC-B2B1-C5732C9480AC}"/>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40565B2F-D901-80AB-DDEB-7A5D78D14D9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19130EF-0776-8430-6178-3332A7CD3CA7}"/>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53" name="グループ化 52">
            <a:extLst>
              <a:ext uri="{FF2B5EF4-FFF2-40B4-BE49-F238E27FC236}">
                <a16:creationId xmlns:a16="http://schemas.microsoft.com/office/drawing/2014/main" id="{0A2C8C68-0250-7E52-327D-F749C31F8CE9}"/>
              </a:ext>
            </a:extLst>
          </p:cNvPr>
          <p:cNvGrpSpPr/>
          <p:nvPr/>
        </p:nvGrpSpPr>
        <p:grpSpPr>
          <a:xfrm>
            <a:off x="9499376" y="5728"/>
            <a:ext cx="2501280" cy="661028"/>
            <a:chOff x="9499376" y="5728"/>
            <a:chExt cx="2501280" cy="661028"/>
          </a:xfrm>
        </p:grpSpPr>
        <p:grpSp>
          <p:nvGrpSpPr>
            <p:cNvPr id="54" name="グループ化 53">
              <a:extLst>
                <a:ext uri="{FF2B5EF4-FFF2-40B4-BE49-F238E27FC236}">
                  <a16:creationId xmlns:a16="http://schemas.microsoft.com/office/drawing/2014/main" id="{5BC1270B-BB3C-71C9-AF99-75D4E06E059E}"/>
                </a:ext>
              </a:extLst>
            </p:cNvPr>
            <p:cNvGrpSpPr/>
            <p:nvPr/>
          </p:nvGrpSpPr>
          <p:grpSpPr>
            <a:xfrm>
              <a:off x="9499376" y="15543"/>
              <a:ext cx="2501280" cy="644461"/>
              <a:chOff x="5432073" y="2373993"/>
              <a:chExt cx="2501280" cy="644461"/>
            </a:xfrm>
          </p:grpSpPr>
          <p:sp>
            <p:nvSpPr>
              <p:cNvPr id="59" name="矢印: 上 11">
                <a:extLst>
                  <a:ext uri="{FF2B5EF4-FFF2-40B4-BE49-F238E27FC236}">
                    <a16:creationId xmlns:a16="http://schemas.microsoft.com/office/drawing/2014/main" id="{B1F4F217-5021-9026-B900-A43ECCFF910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0" name="矢印: 上 12">
                <a:extLst>
                  <a:ext uri="{FF2B5EF4-FFF2-40B4-BE49-F238E27FC236}">
                    <a16:creationId xmlns:a16="http://schemas.microsoft.com/office/drawing/2014/main" id="{C7B959E8-EEA8-C12D-AC41-C691BBC34902}"/>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3">
                <a:extLst>
                  <a:ext uri="{FF2B5EF4-FFF2-40B4-BE49-F238E27FC236}">
                    <a16:creationId xmlns:a16="http://schemas.microsoft.com/office/drawing/2014/main" id="{163004A9-92C5-7910-6852-0C1D0C94074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5">
                <a:extLst>
                  <a:ext uri="{FF2B5EF4-FFF2-40B4-BE49-F238E27FC236}">
                    <a16:creationId xmlns:a16="http://schemas.microsoft.com/office/drawing/2014/main" id="{89223DDF-E280-7A83-0C62-04DBC3654C6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34">
                <a:extLst>
                  <a:ext uri="{FF2B5EF4-FFF2-40B4-BE49-F238E27FC236}">
                    <a16:creationId xmlns:a16="http://schemas.microsoft.com/office/drawing/2014/main" id="{48BC6EC8-23EA-D5B1-B49F-87A91535144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正方形/長方形 4">
                <a:extLst>
                  <a:ext uri="{FF2B5EF4-FFF2-40B4-BE49-F238E27FC236}">
                    <a16:creationId xmlns:a16="http://schemas.microsoft.com/office/drawing/2014/main" id="{69DED7EE-7138-515B-B33D-358B11A5204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5" name="グループ化 64">
                <a:extLst>
                  <a:ext uri="{FF2B5EF4-FFF2-40B4-BE49-F238E27FC236}">
                    <a16:creationId xmlns:a16="http://schemas.microsoft.com/office/drawing/2014/main" id="{FED56CFD-E25D-AD59-1B39-21FA14FC48FE}"/>
                  </a:ext>
                </a:extLst>
              </p:cNvPr>
              <p:cNvGrpSpPr/>
              <p:nvPr/>
            </p:nvGrpSpPr>
            <p:grpSpPr>
              <a:xfrm>
                <a:off x="5432073" y="2373993"/>
                <a:ext cx="2501280" cy="439964"/>
                <a:chOff x="5432073" y="2373993"/>
                <a:chExt cx="2501280" cy="439964"/>
              </a:xfrm>
            </p:grpSpPr>
            <p:sp>
              <p:nvSpPr>
                <p:cNvPr id="66" name="正方形/長方形 9">
                  <a:extLst>
                    <a:ext uri="{FF2B5EF4-FFF2-40B4-BE49-F238E27FC236}">
                      <a16:creationId xmlns:a16="http://schemas.microsoft.com/office/drawing/2014/main" id="{DAF61502-81A2-B59C-4364-A1B9EDCF39C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7" name="正方形/長方形 8">
                  <a:extLst>
                    <a:ext uri="{FF2B5EF4-FFF2-40B4-BE49-F238E27FC236}">
                      <a16:creationId xmlns:a16="http://schemas.microsoft.com/office/drawing/2014/main" id="{D8368800-4232-4FA7-FC23-FC3B3C0A442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8" name="グループ化 67">
                  <a:extLst>
                    <a:ext uri="{FF2B5EF4-FFF2-40B4-BE49-F238E27FC236}">
                      <a16:creationId xmlns:a16="http://schemas.microsoft.com/office/drawing/2014/main" id="{27FC5D4D-6600-680D-1255-8331278CDACD}"/>
                    </a:ext>
                  </a:extLst>
                </p:cNvPr>
                <p:cNvGrpSpPr/>
                <p:nvPr/>
              </p:nvGrpSpPr>
              <p:grpSpPr>
                <a:xfrm>
                  <a:off x="5432073" y="2378013"/>
                  <a:ext cx="475115" cy="431924"/>
                  <a:chOff x="481382" y="4128535"/>
                  <a:chExt cx="1584000" cy="1440000"/>
                </a:xfrm>
              </p:grpSpPr>
              <p:sp>
                <p:nvSpPr>
                  <p:cNvPr id="75" name="正方形/長方形 5">
                    <a:extLst>
                      <a:ext uri="{FF2B5EF4-FFF2-40B4-BE49-F238E27FC236}">
                        <a16:creationId xmlns:a16="http://schemas.microsoft.com/office/drawing/2014/main" id="{D9A86D0D-A76D-D316-DA6E-8C9606BFD19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6" name="Picture 2">
                    <a:extLst>
                      <a:ext uri="{FF2B5EF4-FFF2-40B4-BE49-F238E27FC236}">
                        <a16:creationId xmlns:a16="http://schemas.microsoft.com/office/drawing/2014/main" id="{C102CE53-D66E-B2B1-8BE7-B15E06485B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グループ化 68">
                  <a:extLst>
                    <a:ext uri="{FF2B5EF4-FFF2-40B4-BE49-F238E27FC236}">
                      <a16:creationId xmlns:a16="http://schemas.microsoft.com/office/drawing/2014/main" id="{51D09BF6-B296-8042-2DCA-D765DAEA85CD}"/>
                    </a:ext>
                  </a:extLst>
                </p:cNvPr>
                <p:cNvGrpSpPr/>
                <p:nvPr/>
              </p:nvGrpSpPr>
              <p:grpSpPr>
                <a:xfrm>
                  <a:off x="5922308" y="2378013"/>
                  <a:ext cx="475115" cy="431924"/>
                  <a:chOff x="2123728" y="4094174"/>
                  <a:chExt cx="1584000" cy="1440000"/>
                </a:xfrm>
              </p:grpSpPr>
              <p:sp>
                <p:nvSpPr>
                  <p:cNvPr id="73" name="正方形/長方形 6">
                    <a:extLst>
                      <a:ext uri="{FF2B5EF4-FFF2-40B4-BE49-F238E27FC236}">
                        <a16:creationId xmlns:a16="http://schemas.microsoft.com/office/drawing/2014/main" id="{84B8AECE-6173-2902-39CB-D29935ABB4E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4" name="Picture 4" descr="ITC Learning Management System">
                    <a:extLst>
                      <a:ext uri="{FF2B5EF4-FFF2-40B4-BE49-F238E27FC236}">
                        <a16:creationId xmlns:a16="http://schemas.microsoft.com/office/drawing/2014/main" id="{37BA4EC6-3755-9133-F35C-ED3F83E839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96CD617A-9D4C-EA27-8027-7BDEAC9A84EE}"/>
                    </a:ext>
                  </a:extLst>
                </p:cNvPr>
                <p:cNvGrpSpPr/>
                <p:nvPr/>
              </p:nvGrpSpPr>
              <p:grpSpPr>
                <a:xfrm>
                  <a:off x="6412543" y="2378013"/>
                  <a:ext cx="475115" cy="431924"/>
                  <a:chOff x="3751026" y="4089184"/>
                  <a:chExt cx="1584000" cy="1440000"/>
                </a:xfrm>
              </p:grpSpPr>
              <p:sp>
                <p:nvSpPr>
                  <p:cNvPr id="71" name="正方形/長方形 36">
                    <a:extLst>
                      <a:ext uri="{FF2B5EF4-FFF2-40B4-BE49-F238E27FC236}">
                        <a16:creationId xmlns:a16="http://schemas.microsoft.com/office/drawing/2014/main" id="{3911D034-105C-988E-E6E6-CDA5CE25565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2" name="Picture 6" descr="Zoomのロゴ">
                    <a:extLst>
                      <a:ext uri="{FF2B5EF4-FFF2-40B4-BE49-F238E27FC236}">
                        <a16:creationId xmlns:a16="http://schemas.microsoft.com/office/drawing/2014/main" id="{96E36A4A-17DA-6598-193B-4E9A944E153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5" name="正方形/長方形 54">
              <a:extLst>
                <a:ext uri="{FF2B5EF4-FFF2-40B4-BE49-F238E27FC236}">
                  <a16:creationId xmlns:a16="http://schemas.microsoft.com/office/drawing/2014/main" id="{26A9A7AC-D3CA-6ACD-C6B3-C79724C13ACA}"/>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6" name="正方形/長方形 55">
              <a:extLst>
                <a:ext uri="{FF2B5EF4-FFF2-40B4-BE49-F238E27FC236}">
                  <a16:creationId xmlns:a16="http://schemas.microsoft.com/office/drawing/2014/main" id="{594F416D-3A7A-9D97-4AE2-B3C7C61A63A6}"/>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3D04D5B3-97B3-5DC1-A3C7-F89CE5014A80}"/>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90B44F37-6F40-6EEF-D502-482CC2055F75}"/>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433101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A29C4-D6A2-61D6-9413-147710AA4465}"/>
              </a:ext>
            </a:extLst>
          </p:cNvPr>
          <p:cNvSpPr>
            <a:spLocks noGrp="1"/>
          </p:cNvSpPr>
          <p:nvPr>
            <p:ph type="title"/>
          </p:nvPr>
        </p:nvSpPr>
        <p:spPr/>
        <p:txBody>
          <a:bodyPr/>
          <a:lstStyle/>
          <a:p>
            <a:r>
              <a:rPr lang="ja-JP" altLang="en-US"/>
              <a:t>講義資料などの登録</a:t>
            </a:r>
            <a:endParaRPr kumimoji="1" lang="ja-JP" altLang="en-US"/>
          </a:p>
        </p:txBody>
      </p:sp>
      <p:sp>
        <p:nvSpPr>
          <p:cNvPr id="3" name="コンテンツ プレースホルダー 2">
            <a:extLst>
              <a:ext uri="{FF2B5EF4-FFF2-40B4-BE49-F238E27FC236}">
                <a16:creationId xmlns:a16="http://schemas.microsoft.com/office/drawing/2014/main" id="{C736D87D-FA96-F490-9ACE-04372636405F}"/>
              </a:ext>
            </a:extLst>
          </p:cNvPr>
          <p:cNvSpPr>
            <a:spLocks noGrp="1"/>
          </p:cNvSpPr>
          <p:nvPr>
            <p:ph idx="1"/>
          </p:nvPr>
        </p:nvSpPr>
        <p:spPr/>
        <p:txBody>
          <a:bodyPr/>
          <a:lstStyle/>
          <a:p>
            <a:r>
              <a:rPr lang="ja-JP" altLang="en-US"/>
              <a:t>コースのページを縦スクロールすると，「課題」，「教材」などの一覧と，登録ボタンが表示されます</a:t>
            </a:r>
          </a:p>
          <a:p>
            <a:endParaRPr kumimoji="1" lang="ja-JP" altLang="en-US"/>
          </a:p>
        </p:txBody>
      </p:sp>
      <p:sp>
        <p:nvSpPr>
          <p:cNvPr id="4" name="日付プレースホルダー 3">
            <a:extLst>
              <a:ext uri="{FF2B5EF4-FFF2-40B4-BE49-F238E27FC236}">
                <a16:creationId xmlns:a16="http://schemas.microsoft.com/office/drawing/2014/main" id="{1F2C83A4-8AFB-B278-141C-5E006FDDF91E}"/>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E6A2D31E-A91A-CE02-089F-599A6B10A8B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DB63779-8B74-3677-4988-A56A8471DEFC}"/>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36" name="LMS コンテンツ">
            <a:hlinkClick r:id="" action="ppaction://media"/>
            <a:extLst>
              <a:ext uri="{FF2B5EF4-FFF2-40B4-BE49-F238E27FC236}">
                <a16:creationId xmlns:a16="http://schemas.microsoft.com/office/drawing/2014/main" id="{DF3F3C39-A361-83B8-96E5-61BB5EB98D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65240" y="2204864"/>
            <a:ext cx="5943600" cy="4200144"/>
          </a:xfrm>
          <a:prstGeom prst="rect">
            <a:avLst/>
          </a:prstGeom>
          <a:ln>
            <a:solidFill>
              <a:srgbClr val="7030A0"/>
            </a:solidFill>
          </a:ln>
        </p:spPr>
      </p:pic>
      <p:sp>
        <p:nvSpPr>
          <p:cNvPr id="30" name="正方形/長方形 29">
            <a:extLst>
              <a:ext uri="{FF2B5EF4-FFF2-40B4-BE49-F238E27FC236}">
                <a16:creationId xmlns:a16="http://schemas.microsoft.com/office/drawing/2014/main" id="{1AE08B04-CAA6-4245-CD93-A709417A1F75}"/>
              </a:ext>
            </a:extLst>
          </p:cNvPr>
          <p:cNvSpPr>
            <a:spLocks/>
          </p:cNvSpPr>
          <p:nvPr/>
        </p:nvSpPr>
        <p:spPr>
          <a:xfrm>
            <a:off x="4495029" y="3888000"/>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角丸四角形吹き出し 30">
            <a:extLst>
              <a:ext uri="{FF2B5EF4-FFF2-40B4-BE49-F238E27FC236}">
                <a16:creationId xmlns:a16="http://schemas.microsoft.com/office/drawing/2014/main" id="{D7729D7D-E354-778D-0D3A-BA7910CCED70}"/>
              </a:ext>
            </a:extLst>
          </p:cNvPr>
          <p:cNvSpPr/>
          <p:nvPr/>
        </p:nvSpPr>
        <p:spPr>
          <a:xfrm>
            <a:off x="1785254" y="3146995"/>
            <a:ext cx="1943337" cy="539041"/>
          </a:xfrm>
          <a:prstGeom prst="wedgeRoundRectCallout">
            <a:avLst>
              <a:gd name="adj1" fmla="val 88235"/>
              <a:gd name="adj2" fmla="val 10364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課題の追加</a:t>
            </a:r>
            <a:endParaRPr lang="en-US" altLang="ja-JP" sz="2000" dirty="0"/>
          </a:p>
        </p:txBody>
      </p:sp>
      <p:sp>
        <p:nvSpPr>
          <p:cNvPr id="32" name="正方形/長方形 31">
            <a:extLst>
              <a:ext uri="{FF2B5EF4-FFF2-40B4-BE49-F238E27FC236}">
                <a16:creationId xmlns:a16="http://schemas.microsoft.com/office/drawing/2014/main" id="{A6780B5C-24F1-AC28-83A6-5FD77FCFE040}"/>
              </a:ext>
            </a:extLst>
          </p:cNvPr>
          <p:cNvSpPr>
            <a:spLocks/>
          </p:cNvSpPr>
          <p:nvPr/>
        </p:nvSpPr>
        <p:spPr>
          <a:xfrm>
            <a:off x="4495029" y="5004000"/>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角丸四角形吹き出し 32">
            <a:extLst>
              <a:ext uri="{FF2B5EF4-FFF2-40B4-BE49-F238E27FC236}">
                <a16:creationId xmlns:a16="http://schemas.microsoft.com/office/drawing/2014/main" id="{BF40E5B1-02F1-57E5-6ECC-829FF884D87D}"/>
              </a:ext>
            </a:extLst>
          </p:cNvPr>
          <p:cNvSpPr/>
          <p:nvPr/>
        </p:nvSpPr>
        <p:spPr>
          <a:xfrm>
            <a:off x="1775521" y="4221088"/>
            <a:ext cx="1943337" cy="539041"/>
          </a:xfrm>
          <a:prstGeom prst="wedgeRoundRectCallout">
            <a:avLst>
              <a:gd name="adj1" fmla="val 88235"/>
              <a:gd name="adj2" fmla="val 10364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教材の追加</a:t>
            </a:r>
            <a:endParaRPr lang="en-US" altLang="ja-JP" sz="2000" dirty="0"/>
          </a:p>
        </p:txBody>
      </p:sp>
      <p:sp>
        <p:nvSpPr>
          <p:cNvPr id="34" name="正方形/長方形 33">
            <a:extLst>
              <a:ext uri="{FF2B5EF4-FFF2-40B4-BE49-F238E27FC236}">
                <a16:creationId xmlns:a16="http://schemas.microsoft.com/office/drawing/2014/main" id="{AE4D29AC-BFEE-5738-6560-48D062EBD634}"/>
              </a:ext>
            </a:extLst>
          </p:cNvPr>
          <p:cNvSpPr>
            <a:spLocks/>
          </p:cNvSpPr>
          <p:nvPr/>
        </p:nvSpPr>
        <p:spPr>
          <a:xfrm>
            <a:off x="4495029" y="6120000"/>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角丸四角形吹き出し 34">
            <a:extLst>
              <a:ext uri="{FF2B5EF4-FFF2-40B4-BE49-F238E27FC236}">
                <a16:creationId xmlns:a16="http://schemas.microsoft.com/office/drawing/2014/main" id="{FCBB42D6-FE0D-5CDC-1895-31F418A80437}"/>
              </a:ext>
            </a:extLst>
          </p:cNvPr>
          <p:cNvSpPr/>
          <p:nvPr/>
        </p:nvSpPr>
        <p:spPr>
          <a:xfrm>
            <a:off x="1785254" y="5276683"/>
            <a:ext cx="1943337" cy="539041"/>
          </a:xfrm>
          <a:prstGeom prst="wedgeRoundRectCallout">
            <a:avLst>
              <a:gd name="adj1" fmla="val 88235"/>
              <a:gd name="adj2" fmla="val 10364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テストの追加</a:t>
            </a:r>
            <a:endParaRPr lang="en-US" altLang="ja-JP" sz="2000" dirty="0"/>
          </a:p>
        </p:txBody>
      </p:sp>
      <p:grpSp>
        <p:nvGrpSpPr>
          <p:cNvPr id="60" name="グループ化 59">
            <a:extLst>
              <a:ext uri="{FF2B5EF4-FFF2-40B4-BE49-F238E27FC236}">
                <a16:creationId xmlns:a16="http://schemas.microsoft.com/office/drawing/2014/main" id="{19A825C3-B195-E6EA-AAE3-BEE9C8E8319A}"/>
              </a:ext>
            </a:extLst>
          </p:cNvPr>
          <p:cNvGrpSpPr/>
          <p:nvPr/>
        </p:nvGrpSpPr>
        <p:grpSpPr>
          <a:xfrm>
            <a:off x="9499376" y="5728"/>
            <a:ext cx="2501280" cy="661028"/>
            <a:chOff x="9499376" y="5728"/>
            <a:chExt cx="2501280" cy="661028"/>
          </a:xfrm>
        </p:grpSpPr>
        <p:grpSp>
          <p:nvGrpSpPr>
            <p:cNvPr id="61" name="グループ化 60">
              <a:extLst>
                <a:ext uri="{FF2B5EF4-FFF2-40B4-BE49-F238E27FC236}">
                  <a16:creationId xmlns:a16="http://schemas.microsoft.com/office/drawing/2014/main" id="{B12F5373-0297-47C7-C332-005085FC2E08}"/>
                </a:ext>
              </a:extLst>
            </p:cNvPr>
            <p:cNvGrpSpPr/>
            <p:nvPr/>
          </p:nvGrpSpPr>
          <p:grpSpPr>
            <a:xfrm>
              <a:off x="9499376" y="15543"/>
              <a:ext cx="2501280" cy="644461"/>
              <a:chOff x="5432073" y="2373993"/>
              <a:chExt cx="2501280" cy="644461"/>
            </a:xfrm>
          </p:grpSpPr>
          <p:sp>
            <p:nvSpPr>
              <p:cNvPr id="66" name="矢印: 上 11">
                <a:extLst>
                  <a:ext uri="{FF2B5EF4-FFF2-40B4-BE49-F238E27FC236}">
                    <a16:creationId xmlns:a16="http://schemas.microsoft.com/office/drawing/2014/main" id="{30DBC687-7FCA-470C-5DC8-B184D22CCC0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7" name="矢印: 上 12">
                <a:extLst>
                  <a:ext uri="{FF2B5EF4-FFF2-40B4-BE49-F238E27FC236}">
                    <a16:creationId xmlns:a16="http://schemas.microsoft.com/office/drawing/2014/main" id="{D8933FD7-A494-AD83-C8B1-7272DE7D494E}"/>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8" name="矢印: 上 13">
                <a:extLst>
                  <a:ext uri="{FF2B5EF4-FFF2-40B4-BE49-F238E27FC236}">
                    <a16:creationId xmlns:a16="http://schemas.microsoft.com/office/drawing/2014/main" id="{B6458A8B-2C51-2589-A6BB-F3B93B235C9A}"/>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9" name="矢印: 上 15">
                <a:extLst>
                  <a:ext uri="{FF2B5EF4-FFF2-40B4-BE49-F238E27FC236}">
                    <a16:creationId xmlns:a16="http://schemas.microsoft.com/office/drawing/2014/main" id="{B1387B42-DB3D-1D89-584F-DC9A9FE92FC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70" name="矢印: 上 34">
                <a:extLst>
                  <a:ext uri="{FF2B5EF4-FFF2-40B4-BE49-F238E27FC236}">
                    <a16:creationId xmlns:a16="http://schemas.microsoft.com/office/drawing/2014/main" id="{671D6973-1CBA-F74D-400C-32555F85465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71" name="正方形/長方形 4">
                <a:extLst>
                  <a:ext uri="{FF2B5EF4-FFF2-40B4-BE49-F238E27FC236}">
                    <a16:creationId xmlns:a16="http://schemas.microsoft.com/office/drawing/2014/main" id="{2133A418-1937-789A-328B-1BCF064D804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5">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72" name="グループ化 71">
                <a:extLst>
                  <a:ext uri="{FF2B5EF4-FFF2-40B4-BE49-F238E27FC236}">
                    <a16:creationId xmlns:a16="http://schemas.microsoft.com/office/drawing/2014/main" id="{DB9BC692-60DA-E2D9-FA5B-2925CC36CF71}"/>
                  </a:ext>
                </a:extLst>
              </p:cNvPr>
              <p:cNvGrpSpPr/>
              <p:nvPr/>
            </p:nvGrpSpPr>
            <p:grpSpPr>
              <a:xfrm>
                <a:off x="5432073" y="2373993"/>
                <a:ext cx="2501280" cy="439964"/>
                <a:chOff x="5432073" y="2373993"/>
                <a:chExt cx="2501280" cy="439964"/>
              </a:xfrm>
            </p:grpSpPr>
            <p:sp>
              <p:nvSpPr>
                <p:cNvPr id="73" name="正方形/長方形 9">
                  <a:extLst>
                    <a:ext uri="{FF2B5EF4-FFF2-40B4-BE49-F238E27FC236}">
                      <a16:creationId xmlns:a16="http://schemas.microsoft.com/office/drawing/2014/main" id="{D8DA6133-E493-8FBE-1E4F-246FE59EAE5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74" name="正方形/長方形 8">
                  <a:extLst>
                    <a:ext uri="{FF2B5EF4-FFF2-40B4-BE49-F238E27FC236}">
                      <a16:creationId xmlns:a16="http://schemas.microsoft.com/office/drawing/2014/main" id="{BA749044-4209-C73B-EC63-AC6E3440D16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75" name="グループ化 74">
                  <a:extLst>
                    <a:ext uri="{FF2B5EF4-FFF2-40B4-BE49-F238E27FC236}">
                      <a16:creationId xmlns:a16="http://schemas.microsoft.com/office/drawing/2014/main" id="{CECA241B-31ED-2D03-57BD-6D3743C6311B}"/>
                    </a:ext>
                  </a:extLst>
                </p:cNvPr>
                <p:cNvGrpSpPr/>
                <p:nvPr/>
              </p:nvGrpSpPr>
              <p:grpSpPr>
                <a:xfrm>
                  <a:off x="5432073" y="2378013"/>
                  <a:ext cx="475115" cy="431924"/>
                  <a:chOff x="481382" y="4128535"/>
                  <a:chExt cx="1584000" cy="1440000"/>
                </a:xfrm>
              </p:grpSpPr>
              <p:sp>
                <p:nvSpPr>
                  <p:cNvPr id="82" name="正方形/長方形 5">
                    <a:extLst>
                      <a:ext uri="{FF2B5EF4-FFF2-40B4-BE49-F238E27FC236}">
                        <a16:creationId xmlns:a16="http://schemas.microsoft.com/office/drawing/2014/main" id="{F56547C0-27BC-3B79-446B-6063B7AD06C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83" name="Picture 2">
                    <a:extLst>
                      <a:ext uri="{FF2B5EF4-FFF2-40B4-BE49-F238E27FC236}">
                        <a16:creationId xmlns:a16="http://schemas.microsoft.com/office/drawing/2014/main" id="{4C0A6D1E-E139-E39F-B0F7-0342ED31FCA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グループ化 75">
                  <a:extLst>
                    <a:ext uri="{FF2B5EF4-FFF2-40B4-BE49-F238E27FC236}">
                      <a16:creationId xmlns:a16="http://schemas.microsoft.com/office/drawing/2014/main" id="{CB0A5BB7-6C23-55A7-CD79-36D647A39F1F}"/>
                    </a:ext>
                  </a:extLst>
                </p:cNvPr>
                <p:cNvGrpSpPr/>
                <p:nvPr/>
              </p:nvGrpSpPr>
              <p:grpSpPr>
                <a:xfrm>
                  <a:off x="5922308" y="2378013"/>
                  <a:ext cx="475115" cy="431924"/>
                  <a:chOff x="2123728" y="4094174"/>
                  <a:chExt cx="1584000" cy="1440000"/>
                </a:xfrm>
              </p:grpSpPr>
              <p:sp>
                <p:nvSpPr>
                  <p:cNvPr id="80" name="正方形/長方形 6">
                    <a:extLst>
                      <a:ext uri="{FF2B5EF4-FFF2-40B4-BE49-F238E27FC236}">
                        <a16:creationId xmlns:a16="http://schemas.microsoft.com/office/drawing/2014/main" id="{6ABC2195-5325-62A0-E8EF-94C486CDA35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81" name="Picture 4" descr="ITC Learning Management System">
                    <a:extLst>
                      <a:ext uri="{FF2B5EF4-FFF2-40B4-BE49-F238E27FC236}">
                        <a16:creationId xmlns:a16="http://schemas.microsoft.com/office/drawing/2014/main" id="{FEA1AADE-A801-3FED-4580-777B2660EAC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グループ化 76">
                  <a:extLst>
                    <a:ext uri="{FF2B5EF4-FFF2-40B4-BE49-F238E27FC236}">
                      <a16:creationId xmlns:a16="http://schemas.microsoft.com/office/drawing/2014/main" id="{331A221D-07E2-E0E3-0291-859DA4547545}"/>
                    </a:ext>
                  </a:extLst>
                </p:cNvPr>
                <p:cNvGrpSpPr/>
                <p:nvPr/>
              </p:nvGrpSpPr>
              <p:grpSpPr>
                <a:xfrm>
                  <a:off x="6412543" y="2378013"/>
                  <a:ext cx="475115" cy="431924"/>
                  <a:chOff x="3751026" y="4089184"/>
                  <a:chExt cx="1584000" cy="1440000"/>
                </a:xfrm>
              </p:grpSpPr>
              <p:sp>
                <p:nvSpPr>
                  <p:cNvPr id="78" name="正方形/長方形 36">
                    <a:extLst>
                      <a:ext uri="{FF2B5EF4-FFF2-40B4-BE49-F238E27FC236}">
                        <a16:creationId xmlns:a16="http://schemas.microsoft.com/office/drawing/2014/main" id="{D1E62E30-840F-D3C6-E870-137CB47D33E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9" name="Picture 6" descr="Zoomのロゴ">
                    <a:extLst>
                      <a:ext uri="{FF2B5EF4-FFF2-40B4-BE49-F238E27FC236}">
                        <a16:creationId xmlns:a16="http://schemas.microsoft.com/office/drawing/2014/main" id="{A7815C65-D53C-0727-4725-8B8799C6F25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2" name="正方形/長方形 61">
              <a:extLst>
                <a:ext uri="{FF2B5EF4-FFF2-40B4-BE49-F238E27FC236}">
                  <a16:creationId xmlns:a16="http://schemas.microsoft.com/office/drawing/2014/main" id="{05C87654-AF1C-2FFC-AC87-66363C504EF9}"/>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3" name="正方形/長方形 62">
              <a:extLst>
                <a:ext uri="{FF2B5EF4-FFF2-40B4-BE49-F238E27FC236}">
                  <a16:creationId xmlns:a16="http://schemas.microsoft.com/office/drawing/2014/main" id="{83CEC8BD-99F8-4861-B36B-EE7FCFE62C76}"/>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4" name="正方形/長方形 63">
              <a:extLst>
                <a:ext uri="{FF2B5EF4-FFF2-40B4-BE49-F238E27FC236}">
                  <a16:creationId xmlns:a16="http://schemas.microsoft.com/office/drawing/2014/main" id="{C1172341-1E5E-B6F6-30F5-736E168A1889}"/>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5" name="正方形/長方形 64">
              <a:extLst>
                <a:ext uri="{FF2B5EF4-FFF2-40B4-BE49-F238E27FC236}">
                  <a16:creationId xmlns:a16="http://schemas.microsoft.com/office/drawing/2014/main" id="{B539C2A7-6F6E-B288-6AB9-DEFCA72C9F4A}"/>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63879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hidden"/>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6475" fill="hold"/>
                                        <p:tgtEl>
                                          <p:spTgt spid="36"/>
                                        </p:tgtEl>
                                      </p:cBhvr>
                                    </p:cmd>
                                  </p:childTnLst>
                                </p:cTn>
                              </p:par>
                            </p:childTnLst>
                          </p:cTn>
                        </p:par>
                        <p:par>
                          <p:cTn id="20" fill="hold">
                            <p:stCondLst>
                              <p:cond delay="6475"/>
                            </p:stCondLst>
                            <p:childTnLst>
                              <p:par>
                                <p:cTn id="21" presetID="1" presetClass="entr" presetSubtype="0" fill="hold" grpId="1" nodeType="after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36"/>
                </p:tgtEl>
              </p:cMediaNode>
            </p:video>
            <p:seq concurrent="1" nextAc="seek">
              <p:cTn id="34" restart="whenNotActive" fill="hold" evtFilter="cancelBubble" nodeType="interactiveSeq">
                <p:stCondLst>
                  <p:cond evt="onClick" delay="0">
                    <p:tgtEl>
                      <p:spTgt spid="36"/>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36"/>
                                        </p:tgtEl>
                                      </p:cBhvr>
                                    </p:cmd>
                                  </p:childTnLst>
                                </p:cTn>
                              </p:par>
                            </p:childTnLst>
                          </p:cTn>
                        </p:par>
                      </p:childTnLst>
                    </p:cTn>
                  </p:par>
                </p:childTnLst>
              </p:cTn>
              <p:nextCondLst>
                <p:cond evt="onClick" delay="0">
                  <p:tgtEl>
                    <p:spTgt spid="36"/>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07A618-598D-FEA5-49B7-551E633B8B4F}"/>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2291E46C-293E-BF0A-7754-BFE3BB1ADA07}"/>
              </a:ext>
            </a:extLst>
          </p:cNvPr>
          <p:cNvSpPr>
            <a:spLocks noGrp="1"/>
          </p:cNvSpPr>
          <p:nvPr>
            <p:ph idx="1"/>
          </p:nvPr>
        </p:nvSpPr>
        <p:spPr/>
        <p:txBody>
          <a:bodyPr/>
          <a:lstStyle/>
          <a:p>
            <a:r>
              <a:rPr lang="ja-JP" altLang="en-US"/>
              <a:t>情報を </a:t>
            </a:r>
            <a:r>
              <a:rPr lang="en-US" altLang="ja-JP" dirty="0">
                <a:solidFill>
                  <a:srgbClr val="0070C0"/>
                </a:solidFill>
                <a:hlinkClick r:id="rId2">
                  <a:extLst>
                    <a:ext uri="{A12FA001-AC4F-418D-AE19-62706E023703}">
                      <ahyp:hlinkClr xmlns:ahyp="http://schemas.microsoft.com/office/drawing/2018/hyperlinkcolor" val="tx"/>
                    </a:ext>
                  </a:extLst>
                </a:hlinkClick>
              </a:rPr>
              <a:t>https://utelecon.adm.u-tokyo.ac.jp/</a:t>
            </a:r>
            <a:r>
              <a:rPr lang="ja-JP" altLang="en-US">
                <a:solidFill>
                  <a:srgbClr val="0070C0"/>
                </a:solidFill>
              </a:rPr>
              <a:t> </a:t>
            </a:r>
            <a:r>
              <a:rPr lang="ja-JP" altLang="en-US"/>
              <a:t>に集めています</a:t>
            </a:r>
            <a:endParaRPr lang="en-US" altLang="ja-JP" dirty="0"/>
          </a:p>
          <a:p>
            <a:r>
              <a:rPr lang="ja-JP" altLang="en-US" u="sng">
                <a:solidFill>
                  <a:srgbClr val="FF0000"/>
                </a:solidFill>
              </a:rPr>
              <a:t>詳しくは第</a:t>
            </a:r>
            <a:r>
              <a:rPr lang="en-US" altLang="ja-JP" u="sng" dirty="0">
                <a:solidFill>
                  <a:srgbClr val="FF0000"/>
                </a:solidFill>
              </a:rPr>
              <a:t>4</a:t>
            </a:r>
            <a:r>
              <a:rPr lang="ja-JP" altLang="en-US" u="sng">
                <a:solidFill>
                  <a:srgbClr val="FF0000"/>
                </a:solidFill>
              </a:rPr>
              <a:t>部</a:t>
            </a:r>
            <a:r>
              <a:rPr lang="ja-JP" altLang="en-US"/>
              <a:t>で</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556F861-229F-BD3F-18A7-D4523CA1116A}"/>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AFCF76A0-A885-DA7F-DC75-E97FAE084F5A}"/>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78CEF91-7556-8693-DAD7-24FEB288BE1D}"/>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descr="モニターに映ったウェブページのスクリーンショット&#10;&#10;自動的に生成された説明">
            <a:extLst>
              <a:ext uri="{FF2B5EF4-FFF2-40B4-BE49-F238E27FC236}">
                <a16:creationId xmlns:a16="http://schemas.microsoft.com/office/drawing/2014/main" id="{2282D97A-F000-0131-2144-0F5D404E5230}"/>
              </a:ext>
            </a:extLst>
          </p:cNvPr>
          <p:cNvPicPr>
            <a:picLocks noChangeAspect="1"/>
          </p:cNvPicPr>
          <p:nvPr/>
        </p:nvPicPr>
        <p:blipFill rotWithShape="1">
          <a:blip r:embed="rId3">
            <a:extLst>
              <a:ext uri="{28A0092B-C50C-407E-A947-70E740481C1C}">
                <a14:useLocalDpi xmlns:a14="http://schemas.microsoft.com/office/drawing/2010/main" val="0"/>
              </a:ext>
            </a:extLst>
          </a:blip>
          <a:srcRect l="6044" t="3901" r="5890" b="7142"/>
          <a:stretch/>
        </p:blipFill>
        <p:spPr>
          <a:xfrm>
            <a:off x="5303912" y="1879474"/>
            <a:ext cx="3774058" cy="4476876"/>
          </a:xfrm>
          <a:prstGeom prst="rect">
            <a:avLst/>
          </a:prstGeom>
          <a:ln>
            <a:solidFill>
              <a:srgbClr val="7030A0"/>
            </a:solidFill>
          </a:ln>
        </p:spPr>
      </p:pic>
    </p:spTree>
    <p:extLst>
      <p:ext uri="{BB962C8B-B14F-4D97-AF65-F5344CB8AC3E}">
        <p14:creationId xmlns:p14="http://schemas.microsoft.com/office/powerpoint/2010/main" val="3122362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B2CC-6F90-CAFF-88F7-7B6180F8D897}"/>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7B71FFDB-08F4-1DFC-10BA-C1D24C268DF8}"/>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p:txBody>
      </p:sp>
      <p:sp>
        <p:nvSpPr>
          <p:cNvPr id="4" name="日付プレースホルダー 3">
            <a:extLst>
              <a:ext uri="{FF2B5EF4-FFF2-40B4-BE49-F238E27FC236}">
                <a16:creationId xmlns:a16="http://schemas.microsoft.com/office/drawing/2014/main" id="{A907AEE6-2B31-7E0F-F5CD-884E83A949C5}"/>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B418F179-B45E-31D4-DCEA-7DEBA1F907A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43C3844-361D-4A68-FB96-8BEDF3A7AB2C}"/>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pSp>
        <p:nvGrpSpPr>
          <p:cNvPr id="53" name="グループ化 52">
            <a:extLst>
              <a:ext uri="{FF2B5EF4-FFF2-40B4-BE49-F238E27FC236}">
                <a16:creationId xmlns:a16="http://schemas.microsoft.com/office/drawing/2014/main" id="{881FDB47-8732-5721-C72F-9189CC285131}"/>
              </a:ext>
            </a:extLst>
          </p:cNvPr>
          <p:cNvGrpSpPr/>
          <p:nvPr/>
        </p:nvGrpSpPr>
        <p:grpSpPr>
          <a:xfrm>
            <a:off x="9499376" y="5728"/>
            <a:ext cx="2501280" cy="661028"/>
            <a:chOff x="9499376" y="5728"/>
            <a:chExt cx="2501280" cy="661028"/>
          </a:xfrm>
        </p:grpSpPr>
        <p:grpSp>
          <p:nvGrpSpPr>
            <p:cNvPr id="54" name="グループ化 53">
              <a:extLst>
                <a:ext uri="{FF2B5EF4-FFF2-40B4-BE49-F238E27FC236}">
                  <a16:creationId xmlns:a16="http://schemas.microsoft.com/office/drawing/2014/main" id="{8B0F7919-ECA1-4026-57EB-520B4B8EF4B8}"/>
                </a:ext>
              </a:extLst>
            </p:cNvPr>
            <p:cNvGrpSpPr/>
            <p:nvPr/>
          </p:nvGrpSpPr>
          <p:grpSpPr>
            <a:xfrm>
              <a:off x="9499376" y="15543"/>
              <a:ext cx="2501280" cy="644461"/>
              <a:chOff x="5432073" y="2373993"/>
              <a:chExt cx="2501280" cy="644461"/>
            </a:xfrm>
          </p:grpSpPr>
          <p:sp>
            <p:nvSpPr>
              <p:cNvPr id="59" name="矢印: 上 11">
                <a:extLst>
                  <a:ext uri="{FF2B5EF4-FFF2-40B4-BE49-F238E27FC236}">
                    <a16:creationId xmlns:a16="http://schemas.microsoft.com/office/drawing/2014/main" id="{0FDF56FB-E411-CC26-21FD-092A852DCF77}"/>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0" name="矢印: 上 12">
                <a:extLst>
                  <a:ext uri="{FF2B5EF4-FFF2-40B4-BE49-F238E27FC236}">
                    <a16:creationId xmlns:a16="http://schemas.microsoft.com/office/drawing/2014/main" id="{009EB64E-6ADE-23F5-19D5-D78E8B4DEFE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3">
                <a:extLst>
                  <a:ext uri="{FF2B5EF4-FFF2-40B4-BE49-F238E27FC236}">
                    <a16:creationId xmlns:a16="http://schemas.microsoft.com/office/drawing/2014/main" id="{61664BEC-4AD8-C150-198D-A1928CF6140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5">
                <a:extLst>
                  <a:ext uri="{FF2B5EF4-FFF2-40B4-BE49-F238E27FC236}">
                    <a16:creationId xmlns:a16="http://schemas.microsoft.com/office/drawing/2014/main" id="{E6BA3EEF-2E4E-F84C-D093-20C79929CC9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34">
                <a:extLst>
                  <a:ext uri="{FF2B5EF4-FFF2-40B4-BE49-F238E27FC236}">
                    <a16:creationId xmlns:a16="http://schemas.microsoft.com/office/drawing/2014/main" id="{F5F1D603-D820-345A-CA2C-1294E7332E8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正方形/長方形 4">
                <a:extLst>
                  <a:ext uri="{FF2B5EF4-FFF2-40B4-BE49-F238E27FC236}">
                    <a16:creationId xmlns:a16="http://schemas.microsoft.com/office/drawing/2014/main" id="{FD294CC5-CE34-ED34-B6AE-E40CFFC7B926}"/>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5" name="グループ化 64">
                <a:extLst>
                  <a:ext uri="{FF2B5EF4-FFF2-40B4-BE49-F238E27FC236}">
                    <a16:creationId xmlns:a16="http://schemas.microsoft.com/office/drawing/2014/main" id="{1E57195C-2CDE-EF4A-96D4-E4B9FEC0210B}"/>
                  </a:ext>
                </a:extLst>
              </p:cNvPr>
              <p:cNvGrpSpPr/>
              <p:nvPr/>
            </p:nvGrpSpPr>
            <p:grpSpPr>
              <a:xfrm>
                <a:off x="5432073" y="2373993"/>
                <a:ext cx="2501280" cy="439964"/>
                <a:chOff x="5432073" y="2373993"/>
                <a:chExt cx="2501280" cy="439964"/>
              </a:xfrm>
            </p:grpSpPr>
            <p:sp>
              <p:nvSpPr>
                <p:cNvPr id="66" name="正方形/長方形 9">
                  <a:extLst>
                    <a:ext uri="{FF2B5EF4-FFF2-40B4-BE49-F238E27FC236}">
                      <a16:creationId xmlns:a16="http://schemas.microsoft.com/office/drawing/2014/main" id="{DE0EFB9D-3415-FED3-7956-D5802C15D3D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7" name="正方形/長方形 8">
                  <a:extLst>
                    <a:ext uri="{FF2B5EF4-FFF2-40B4-BE49-F238E27FC236}">
                      <a16:creationId xmlns:a16="http://schemas.microsoft.com/office/drawing/2014/main" id="{EFC83970-1FE0-D47D-4664-2D202903000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8" name="グループ化 67">
                  <a:extLst>
                    <a:ext uri="{FF2B5EF4-FFF2-40B4-BE49-F238E27FC236}">
                      <a16:creationId xmlns:a16="http://schemas.microsoft.com/office/drawing/2014/main" id="{6FC34BC8-5220-6E1D-4CCD-678B85BED822}"/>
                    </a:ext>
                  </a:extLst>
                </p:cNvPr>
                <p:cNvGrpSpPr/>
                <p:nvPr/>
              </p:nvGrpSpPr>
              <p:grpSpPr>
                <a:xfrm>
                  <a:off x="5432073" y="2378013"/>
                  <a:ext cx="475115" cy="431924"/>
                  <a:chOff x="481382" y="4128535"/>
                  <a:chExt cx="1584000" cy="1440000"/>
                </a:xfrm>
              </p:grpSpPr>
              <p:sp>
                <p:nvSpPr>
                  <p:cNvPr id="75" name="正方形/長方形 5">
                    <a:extLst>
                      <a:ext uri="{FF2B5EF4-FFF2-40B4-BE49-F238E27FC236}">
                        <a16:creationId xmlns:a16="http://schemas.microsoft.com/office/drawing/2014/main" id="{446FCD0A-292B-BF39-0D45-DC27366B5BD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6" name="Picture 2">
                    <a:extLst>
                      <a:ext uri="{FF2B5EF4-FFF2-40B4-BE49-F238E27FC236}">
                        <a16:creationId xmlns:a16="http://schemas.microsoft.com/office/drawing/2014/main" id="{D33040D8-73D0-0634-A4F1-9216BF49D8C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グループ化 68">
                  <a:extLst>
                    <a:ext uri="{FF2B5EF4-FFF2-40B4-BE49-F238E27FC236}">
                      <a16:creationId xmlns:a16="http://schemas.microsoft.com/office/drawing/2014/main" id="{184DC621-9737-4C52-3ABB-45F6B679C9DE}"/>
                    </a:ext>
                  </a:extLst>
                </p:cNvPr>
                <p:cNvGrpSpPr/>
                <p:nvPr/>
              </p:nvGrpSpPr>
              <p:grpSpPr>
                <a:xfrm>
                  <a:off x="5922308" y="2378013"/>
                  <a:ext cx="475115" cy="431924"/>
                  <a:chOff x="2123728" y="4094174"/>
                  <a:chExt cx="1584000" cy="1440000"/>
                </a:xfrm>
              </p:grpSpPr>
              <p:sp>
                <p:nvSpPr>
                  <p:cNvPr id="73" name="正方形/長方形 6">
                    <a:extLst>
                      <a:ext uri="{FF2B5EF4-FFF2-40B4-BE49-F238E27FC236}">
                        <a16:creationId xmlns:a16="http://schemas.microsoft.com/office/drawing/2014/main" id="{58C30BDF-97EE-0E1C-5291-06097CD1CAB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4" name="Picture 4" descr="ITC Learning Management System">
                    <a:extLst>
                      <a:ext uri="{FF2B5EF4-FFF2-40B4-BE49-F238E27FC236}">
                        <a16:creationId xmlns:a16="http://schemas.microsoft.com/office/drawing/2014/main" id="{5434ACA5-BE55-8C19-D790-19794DE6218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E0CB30EF-E067-2DA0-E32E-43617042E421}"/>
                    </a:ext>
                  </a:extLst>
                </p:cNvPr>
                <p:cNvGrpSpPr/>
                <p:nvPr/>
              </p:nvGrpSpPr>
              <p:grpSpPr>
                <a:xfrm>
                  <a:off x="6412543" y="2378013"/>
                  <a:ext cx="475115" cy="431924"/>
                  <a:chOff x="3751026" y="4089184"/>
                  <a:chExt cx="1584000" cy="1440000"/>
                </a:xfrm>
              </p:grpSpPr>
              <p:sp>
                <p:nvSpPr>
                  <p:cNvPr id="71" name="正方形/長方形 36">
                    <a:extLst>
                      <a:ext uri="{FF2B5EF4-FFF2-40B4-BE49-F238E27FC236}">
                        <a16:creationId xmlns:a16="http://schemas.microsoft.com/office/drawing/2014/main" id="{2A983495-BDBB-BD07-B1F9-D9D4817E670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2" name="Picture 6" descr="Zoomのロゴ">
                    <a:extLst>
                      <a:ext uri="{FF2B5EF4-FFF2-40B4-BE49-F238E27FC236}">
                        <a16:creationId xmlns:a16="http://schemas.microsoft.com/office/drawing/2014/main" id="{4CD5C006-BA3F-1F5C-A18E-A216D01E65A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5" name="正方形/長方形 54">
              <a:extLst>
                <a:ext uri="{FF2B5EF4-FFF2-40B4-BE49-F238E27FC236}">
                  <a16:creationId xmlns:a16="http://schemas.microsoft.com/office/drawing/2014/main" id="{D5C8BD0F-61AB-17CC-F102-600E6CBF3E12}"/>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6" name="正方形/長方形 55">
              <a:extLst>
                <a:ext uri="{FF2B5EF4-FFF2-40B4-BE49-F238E27FC236}">
                  <a16:creationId xmlns:a16="http://schemas.microsoft.com/office/drawing/2014/main" id="{18E9F0AC-50C3-8B2B-9679-D2CACCDC55C3}"/>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69AFFF1F-4FA3-1E7C-F705-505DCF410CE0}"/>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D2649CF1-AD23-A2BD-4D4A-3D3CA2F45E06}"/>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1669531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42D03-675C-34AA-1888-3DB16A6DEEC5}"/>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8BB81882-44D8-07E5-E5F0-CCAD736D54FD}"/>
              </a:ext>
            </a:extLst>
          </p:cNvPr>
          <p:cNvSpPr>
            <a:spLocks noGrp="1"/>
          </p:cNvSpPr>
          <p:nvPr>
            <p:ph idx="1"/>
          </p:nvPr>
        </p:nvSpPr>
        <p:spPr/>
        <p:txBody>
          <a:bodyPr/>
          <a:lstStyle/>
          <a:p>
            <a:r>
              <a:rPr lang="ja-JP" altLang="en-US"/>
              <a:t>以前は，学生が履修登録なしで授業に参加するのは，比較的容易でした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a:p>
            <a:endParaRPr kumimoji="1" lang="ja-JP" altLang="en-US"/>
          </a:p>
        </p:txBody>
      </p:sp>
      <p:sp>
        <p:nvSpPr>
          <p:cNvPr id="4" name="日付プレースホルダー 3">
            <a:extLst>
              <a:ext uri="{FF2B5EF4-FFF2-40B4-BE49-F238E27FC236}">
                <a16:creationId xmlns:a16="http://schemas.microsoft.com/office/drawing/2014/main" id="{F85F3482-6E2A-F2B7-D8C1-8094CEFF9303}"/>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B3EF3C00-3749-D4C5-E3BF-6A8DEE01256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5D2B439-10CF-F6E4-B78F-12D4496BC6BA}"/>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grpSp>
        <p:nvGrpSpPr>
          <p:cNvPr id="53" name="グループ化 52">
            <a:extLst>
              <a:ext uri="{FF2B5EF4-FFF2-40B4-BE49-F238E27FC236}">
                <a16:creationId xmlns:a16="http://schemas.microsoft.com/office/drawing/2014/main" id="{70961D3C-03F0-128C-3573-9864646D1433}"/>
              </a:ext>
            </a:extLst>
          </p:cNvPr>
          <p:cNvGrpSpPr/>
          <p:nvPr/>
        </p:nvGrpSpPr>
        <p:grpSpPr>
          <a:xfrm>
            <a:off x="9499376" y="5728"/>
            <a:ext cx="2501280" cy="661028"/>
            <a:chOff x="9499376" y="5728"/>
            <a:chExt cx="2501280" cy="661028"/>
          </a:xfrm>
        </p:grpSpPr>
        <p:grpSp>
          <p:nvGrpSpPr>
            <p:cNvPr id="54" name="グループ化 53">
              <a:extLst>
                <a:ext uri="{FF2B5EF4-FFF2-40B4-BE49-F238E27FC236}">
                  <a16:creationId xmlns:a16="http://schemas.microsoft.com/office/drawing/2014/main" id="{8C7816B0-8D8A-6147-1358-48D3EDD57542}"/>
                </a:ext>
              </a:extLst>
            </p:cNvPr>
            <p:cNvGrpSpPr/>
            <p:nvPr/>
          </p:nvGrpSpPr>
          <p:grpSpPr>
            <a:xfrm>
              <a:off x="9499376" y="15543"/>
              <a:ext cx="2501280" cy="644461"/>
              <a:chOff x="5432073" y="2373993"/>
              <a:chExt cx="2501280" cy="644461"/>
            </a:xfrm>
          </p:grpSpPr>
          <p:sp>
            <p:nvSpPr>
              <p:cNvPr id="59" name="矢印: 上 11">
                <a:extLst>
                  <a:ext uri="{FF2B5EF4-FFF2-40B4-BE49-F238E27FC236}">
                    <a16:creationId xmlns:a16="http://schemas.microsoft.com/office/drawing/2014/main" id="{FC1D8435-B61A-72DE-7A22-33DA37377F6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0" name="矢印: 上 12">
                <a:extLst>
                  <a:ext uri="{FF2B5EF4-FFF2-40B4-BE49-F238E27FC236}">
                    <a16:creationId xmlns:a16="http://schemas.microsoft.com/office/drawing/2014/main" id="{8548DDCF-832A-4540-2BD9-B11DE9AD7EA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3">
                <a:extLst>
                  <a:ext uri="{FF2B5EF4-FFF2-40B4-BE49-F238E27FC236}">
                    <a16:creationId xmlns:a16="http://schemas.microsoft.com/office/drawing/2014/main" id="{1D5DE921-AE16-68A2-5AC2-3C8384411EB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5">
                <a:extLst>
                  <a:ext uri="{FF2B5EF4-FFF2-40B4-BE49-F238E27FC236}">
                    <a16:creationId xmlns:a16="http://schemas.microsoft.com/office/drawing/2014/main" id="{0663846E-3FFE-17B9-0337-AA4A1AD4C60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34">
                <a:extLst>
                  <a:ext uri="{FF2B5EF4-FFF2-40B4-BE49-F238E27FC236}">
                    <a16:creationId xmlns:a16="http://schemas.microsoft.com/office/drawing/2014/main" id="{381CDED3-EF3A-728D-36C0-15F95E45176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正方形/長方形 4">
                <a:extLst>
                  <a:ext uri="{FF2B5EF4-FFF2-40B4-BE49-F238E27FC236}">
                    <a16:creationId xmlns:a16="http://schemas.microsoft.com/office/drawing/2014/main" id="{070FFDFF-BC05-3FEA-0B3C-598F9729D0B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5" name="グループ化 64">
                <a:extLst>
                  <a:ext uri="{FF2B5EF4-FFF2-40B4-BE49-F238E27FC236}">
                    <a16:creationId xmlns:a16="http://schemas.microsoft.com/office/drawing/2014/main" id="{F5ED6D12-9722-C0C1-D743-73203318B6ED}"/>
                  </a:ext>
                </a:extLst>
              </p:cNvPr>
              <p:cNvGrpSpPr/>
              <p:nvPr/>
            </p:nvGrpSpPr>
            <p:grpSpPr>
              <a:xfrm>
                <a:off x="5432073" y="2373993"/>
                <a:ext cx="2501280" cy="439964"/>
                <a:chOff x="5432073" y="2373993"/>
                <a:chExt cx="2501280" cy="439964"/>
              </a:xfrm>
            </p:grpSpPr>
            <p:sp>
              <p:nvSpPr>
                <p:cNvPr id="66" name="正方形/長方形 9">
                  <a:extLst>
                    <a:ext uri="{FF2B5EF4-FFF2-40B4-BE49-F238E27FC236}">
                      <a16:creationId xmlns:a16="http://schemas.microsoft.com/office/drawing/2014/main" id="{B9255DCA-BA9A-3016-1FF1-B5420D5664B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7" name="正方形/長方形 8">
                  <a:extLst>
                    <a:ext uri="{FF2B5EF4-FFF2-40B4-BE49-F238E27FC236}">
                      <a16:creationId xmlns:a16="http://schemas.microsoft.com/office/drawing/2014/main" id="{BBD64DB4-2C7A-9179-ABE2-7966553DD38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8" name="グループ化 67">
                  <a:extLst>
                    <a:ext uri="{FF2B5EF4-FFF2-40B4-BE49-F238E27FC236}">
                      <a16:creationId xmlns:a16="http://schemas.microsoft.com/office/drawing/2014/main" id="{3DD9C18D-A7F2-0F9D-AD5A-1048A5BF49C7}"/>
                    </a:ext>
                  </a:extLst>
                </p:cNvPr>
                <p:cNvGrpSpPr/>
                <p:nvPr/>
              </p:nvGrpSpPr>
              <p:grpSpPr>
                <a:xfrm>
                  <a:off x="5432073" y="2378013"/>
                  <a:ext cx="475115" cy="431924"/>
                  <a:chOff x="481382" y="4128535"/>
                  <a:chExt cx="1584000" cy="1440000"/>
                </a:xfrm>
              </p:grpSpPr>
              <p:sp>
                <p:nvSpPr>
                  <p:cNvPr id="75" name="正方形/長方形 5">
                    <a:extLst>
                      <a:ext uri="{FF2B5EF4-FFF2-40B4-BE49-F238E27FC236}">
                        <a16:creationId xmlns:a16="http://schemas.microsoft.com/office/drawing/2014/main" id="{F1274AF0-0BBA-0666-55FF-ACED6FA5359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6" name="Picture 2">
                    <a:extLst>
                      <a:ext uri="{FF2B5EF4-FFF2-40B4-BE49-F238E27FC236}">
                        <a16:creationId xmlns:a16="http://schemas.microsoft.com/office/drawing/2014/main" id="{E86565F1-6FC1-9C24-4707-29611887A6C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グループ化 68">
                  <a:extLst>
                    <a:ext uri="{FF2B5EF4-FFF2-40B4-BE49-F238E27FC236}">
                      <a16:creationId xmlns:a16="http://schemas.microsoft.com/office/drawing/2014/main" id="{523947C2-CFFA-E7CD-856E-CDE09153EEFD}"/>
                    </a:ext>
                  </a:extLst>
                </p:cNvPr>
                <p:cNvGrpSpPr/>
                <p:nvPr/>
              </p:nvGrpSpPr>
              <p:grpSpPr>
                <a:xfrm>
                  <a:off x="5922308" y="2378013"/>
                  <a:ext cx="475115" cy="431924"/>
                  <a:chOff x="2123728" y="4094174"/>
                  <a:chExt cx="1584000" cy="1440000"/>
                </a:xfrm>
              </p:grpSpPr>
              <p:sp>
                <p:nvSpPr>
                  <p:cNvPr id="73" name="正方形/長方形 6">
                    <a:extLst>
                      <a:ext uri="{FF2B5EF4-FFF2-40B4-BE49-F238E27FC236}">
                        <a16:creationId xmlns:a16="http://schemas.microsoft.com/office/drawing/2014/main" id="{17AFF083-6953-9585-9420-90D880FBE2A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4" name="Picture 4" descr="ITC Learning Management System">
                    <a:extLst>
                      <a:ext uri="{FF2B5EF4-FFF2-40B4-BE49-F238E27FC236}">
                        <a16:creationId xmlns:a16="http://schemas.microsoft.com/office/drawing/2014/main" id="{548FE8E7-2668-2D0E-F498-A74D49F6BA1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77513284-AF63-6395-4DD4-95E1ED513C7D}"/>
                    </a:ext>
                  </a:extLst>
                </p:cNvPr>
                <p:cNvGrpSpPr/>
                <p:nvPr/>
              </p:nvGrpSpPr>
              <p:grpSpPr>
                <a:xfrm>
                  <a:off x="6412543" y="2378013"/>
                  <a:ext cx="475115" cy="431924"/>
                  <a:chOff x="3751026" y="4089184"/>
                  <a:chExt cx="1584000" cy="1440000"/>
                </a:xfrm>
              </p:grpSpPr>
              <p:sp>
                <p:nvSpPr>
                  <p:cNvPr id="71" name="正方形/長方形 36">
                    <a:extLst>
                      <a:ext uri="{FF2B5EF4-FFF2-40B4-BE49-F238E27FC236}">
                        <a16:creationId xmlns:a16="http://schemas.microsoft.com/office/drawing/2014/main" id="{45EE5700-5154-9231-FA33-0B1EA84144E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2" name="Picture 6" descr="Zoomのロゴ">
                    <a:extLst>
                      <a:ext uri="{FF2B5EF4-FFF2-40B4-BE49-F238E27FC236}">
                        <a16:creationId xmlns:a16="http://schemas.microsoft.com/office/drawing/2014/main" id="{2B06408C-89B3-BF26-B795-4A43D7A8ED0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5" name="正方形/長方形 54">
              <a:extLst>
                <a:ext uri="{FF2B5EF4-FFF2-40B4-BE49-F238E27FC236}">
                  <a16:creationId xmlns:a16="http://schemas.microsoft.com/office/drawing/2014/main" id="{9C4DA80F-E79E-E1D6-B906-68BE43E3150E}"/>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6" name="正方形/長方形 55">
              <a:extLst>
                <a:ext uri="{FF2B5EF4-FFF2-40B4-BE49-F238E27FC236}">
                  <a16:creationId xmlns:a16="http://schemas.microsoft.com/office/drawing/2014/main" id="{2BA12B4C-BD1D-237C-884C-690041A9A8B8}"/>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F612CF5C-3C37-EF3D-2D0B-64B15308C841}"/>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F752BC0D-DDAB-CC36-9BE5-84B321A95F1B}"/>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703580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12B796-CD63-BE57-EDEA-AF1D24E58212}"/>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FC440B45-FB8C-F71C-1C7A-F7F64B5E4DF9}"/>
              </a:ext>
            </a:extLst>
          </p:cNvPr>
          <p:cNvSpPr>
            <a:spLocks noGrp="1"/>
          </p:cNvSpPr>
          <p:nvPr>
            <p:ph idx="1"/>
          </p:nvPr>
        </p:nvSpPr>
        <p:spPr/>
        <p:txBody>
          <a:bodyPr/>
          <a:lstStyle/>
          <a:p>
            <a:r>
              <a:rPr lang="ja-JP" altLang="en-US"/>
              <a:t>デフォルトでは，履修登録期間中は仮登録を許可し，その後は不許可にしています</a:t>
            </a:r>
            <a:endParaRPr lang="en-US" altLang="ja-JP" dirty="0"/>
          </a:p>
          <a:p>
            <a:r>
              <a:rPr lang="ja-JP" altLang="en-US"/>
              <a:t>過去の例では，履修登録期間終了後に「使えなくなった」という質問が多くよせられます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95B2B0FE-2EE6-2822-1B28-09012497ED0B}"/>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805844B6-DE6E-38B9-D074-E967D62EDDD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CB571F1-9DCC-D753-3342-49D1586599A2}"/>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30" name="表 10">
            <a:extLst>
              <a:ext uri="{FF2B5EF4-FFF2-40B4-BE49-F238E27FC236}">
                <a16:creationId xmlns:a16="http://schemas.microsoft.com/office/drawing/2014/main" id="{0443A656-DA04-0892-4BD7-F6A8B2FA8150}"/>
              </a:ext>
            </a:extLst>
          </p:cNvPr>
          <p:cNvGraphicFramePr>
            <a:graphicFrameLocks noGrp="1"/>
          </p:cNvGraphicFramePr>
          <p:nvPr>
            <p:extLst>
              <p:ext uri="{D42A27DB-BD31-4B8C-83A1-F6EECF244321}">
                <p14:modId xmlns:p14="http://schemas.microsoft.com/office/powerpoint/2010/main" val="3536879059"/>
              </p:ext>
            </p:extLst>
          </p:nvPr>
        </p:nvGraphicFramePr>
        <p:xfrm>
          <a:off x="1703513" y="3452584"/>
          <a:ext cx="8794405" cy="2712720"/>
        </p:xfrm>
        <a:graphic>
          <a:graphicData uri="http://schemas.openxmlformats.org/drawingml/2006/table">
            <a:tbl>
              <a:tblPr firstRow="1" bandRow="1">
                <a:tableStyleId>{93296810-A885-4BE3-A3E7-6D5BEEA58F35}</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学生が次にログインした時</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で学生が自己登録</a:t>
                      </a:r>
                    </a:p>
                  </a:txBody>
                  <a:tcPr/>
                </a:tc>
                <a:tc>
                  <a:txBody>
                    <a:bodyPr/>
                    <a:lstStyle/>
                    <a:p>
                      <a:r>
                        <a:rPr kumimoji="1" lang="ja-JP" altLang="en-US" sz="2200"/>
                        <a:t>即時</a:t>
                      </a:r>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grpSp>
        <p:nvGrpSpPr>
          <p:cNvPr id="54" name="グループ化 53">
            <a:extLst>
              <a:ext uri="{FF2B5EF4-FFF2-40B4-BE49-F238E27FC236}">
                <a16:creationId xmlns:a16="http://schemas.microsoft.com/office/drawing/2014/main" id="{ACCF546C-5118-6CC6-3455-380ACBC73AA5}"/>
              </a:ext>
            </a:extLst>
          </p:cNvPr>
          <p:cNvGrpSpPr/>
          <p:nvPr/>
        </p:nvGrpSpPr>
        <p:grpSpPr>
          <a:xfrm>
            <a:off x="9499376" y="5728"/>
            <a:ext cx="2501280" cy="661028"/>
            <a:chOff x="9499376" y="5728"/>
            <a:chExt cx="2501280" cy="661028"/>
          </a:xfrm>
        </p:grpSpPr>
        <p:grpSp>
          <p:nvGrpSpPr>
            <p:cNvPr id="55" name="グループ化 54">
              <a:extLst>
                <a:ext uri="{FF2B5EF4-FFF2-40B4-BE49-F238E27FC236}">
                  <a16:creationId xmlns:a16="http://schemas.microsoft.com/office/drawing/2014/main" id="{5C894ED1-9B42-3EBB-955D-2687A387E75C}"/>
                </a:ext>
              </a:extLst>
            </p:cNvPr>
            <p:cNvGrpSpPr/>
            <p:nvPr/>
          </p:nvGrpSpPr>
          <p:grpSpPr>
            <a:xfrm>
              <a:off x="9499376" y="15543"/>
              <a:ext cx="2501280" cy="644461"/>
              <a:chOff x="5432073" y="2373993"/>
              <a:chExt cx="2501280" cy="644461"/>
            </a:xfrm>
          </p:grpSpPr>
          <p:sp>
            <p:nvSpPr>
              <p:cNvPr id="60" name="矢印: 上 11">
                <a:extLst>
                  <a:ext uri="{FF2B5EF4-FFF2-40B4-BE49-F238E27FC236}">
                    <a16:creationId xmlns:a16="http://schemas.microsoft.com/office/drawing/2014/main" id="{04B6E283-1681-63A1-55C4-B55D567AE5B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2">
                <a:extLst>
                  <a:ext uri="{FF2B5EF4-FFF2-40B4-BE49-F238E27FC236}">
                    <a16:creationId xmlns:a16="http://schemas.microsoft.com/office/drawing/2014/main" id="{27267E5C-8239-BD82-D339-8CA2EF0BE7B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3">
                <a:extLst>
                  <a:ext uri="{FF2B5EF4-FFF2-40B4-BE49-F238E27FC236}">
                    <a16:creationId xmlns:a16="http://schemas.microsoft.com/office/drawing/2014/main" id="{8897CFD7-D544-9C35-7C99-753DEA112E9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15">
                <a:extLst>
                  <a:ext uri="{FF2B5EF4-FFF2-40B4-BE49-F238E27FC236}">
                    <a16:creationId xmlns:a16="http://schemas.microsoft.com/office/drawing/2014/main" id="{A6DA0F5E-00B0-FAC1-55DA-A7F563C638A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矢印: 上 34">
                <a:extLst>
                  <a:ext uri="{FF2B5EF4-FFF2-40B4-BE49-F238E27FC236}">
                    <a16:creationId xmlns:a16="http://schemas.microsoft.com/office/drawing/2014/main" id="{079C1A21-2749-4D95-C39B-0264E83899A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5" name="正方形/長方形 4">
                <a:extLst>
                  <a:ext uri="{FF2B5EF4-FFF2-40B4-BE49-F238E27FC236}">
                    <a16:creationId xmlns:a16="http://schemas.microsoft.com/office/drawing/2014/main" id="{0DF8B728-B266-1B93-8F87-53B50FD6559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6" name="グループ化 65">
                <a:extLst>
                  <a:ext uri="{FF2B5EF4-FFF2-40B4-BE49-F238E27FC236}">
                    <a16:creationId xmlns:a16="http://schemas.microsoft.com/office/drawing/2014/main" id="{A2E788F6-E6EF-2287-2109-FE77BB44EC86}"/>
                  </a:ext>
                </a:extLst>
              </p:cNvPr>
              <p:cNvGrpSpPr/>
              <p:nvPr/>
            </p:nvGrpSpPr>
            <p:grpSpPr>
              <a:xfrm>
                <a:off x="5432073" y="2373993"/>
                <a:ext cx="2501280" cy="439964"/>
                <a:chOff x="5432073" y="2373993"/>
                <a:chExt cx="2501280" cy="439964"/>
              </a:xfrm>
            </p:grpSpPr>
            <p:sp>
              <p:nvSpPr>
                <p:cNvPr id="67" name="正方形/長方形 9">
                  <a:extLst>
                    <a:ext uri="{FF2B5EF4-FFF2-40B4-BE49-F238E27FC236}">
                      <a16:creationId xmlns:a16="http://schemas.microsoft.com/office/drawing/2014/main" id="{CE439F44-B4B4-3FE3-4587-42CD53BF628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8" name="正方形/長方形 8">
                  <a:extLst>
                    <a:ext uri="{FF2B5EF4-FFF2-40B4-BE49-F238E27FC236}">
                      <a16:creationId xmlns:a16="http://schemas.microsoft.com/office/drawing/2014/main" id="{F6313C1D-06F9-31D5-E134-E60CB62C851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9" name="グループ化 68">
                  <a:extLst>
                    <a:ext uri="{FF2B5EF4-FFF2-40B4-BE49-F238E27FC236}">
                      <a16:creationId xmlns:a16="http://schemas.microsoft.com/office/drawing/2014/main" id="{613A4926-6288-0834-852B-5DDBE70CCF3F}"/>
                    </a:ext>
                  </a:extLst>
                </p:cNvPr>
                <p:cNvGrpSpPr/>
                <p:nvPr/>
              </p:nvGrpSpPr>
              <p:grpSpPr>
                <a:xfrm>
                  <a:off x="5432073" y="2378013"/>
                  <a:ext cx="475115" cy="431924"/>
                  <a:chOff x="481382" y="4128535"/>
                  <a:chExt cx="1584000" cy="1440000"/>
                </a:xfrm>
              </p:grpSpPr>
              <p:sp>
                <p:nvSpPr>
                  <p:cNvPr id="76" name="正方形/長方形 5">
                    <a:extLst>
                      <a:ext uri="{FF2B5EF4-FFF2-40B4-BE49-F238E27FC236}">
                        <a16:creationId xmlns:a16="http://schemas.microsoft.com/office/drawing/2014/main" id="{E0D41E88-9D40-F94E-D8DD-40E02DC2BDC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7" name="Picture 2">
                    <a:extLst>
                      <a:ext uri="{FF2B5EF4-FFF2-40B4-BE49-F238E27FC236}">
                        <a16:creationId xmlns:a16="http://schemas.microsoft.com/office/drawing/2014/main" id="{F0196044-7B03-23D3-F726-33E25D351CB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75F07135-4D75-F378-49D6-2595922F888B}"/>
                    </a:ext>
                  </a:extLst>
                </p:cNvPr>
                <p:cNvGrpSpPr/>
                <p:nvPr/>
              </p:nvGrpSpPr>
              <p:grpSpPr>
                <a:xfrm>
                  <a:off x="5922308" y="2378013"/>
                  <a:ext cx="475115" cy="431924"/>
                  <a:chOff x="2123728" y="4094174"/>
                  <a:chExt cx="1584000" cy="1440000"/>
                </a:xfrm>
              </p:grpSpPr>
              <p:sp>
                <p:nvSpPr>
                  <p:cNvPr id="74" name="正方形/長方形 6">
                    <a:extLst>
                      <a:ext uri="{FF2B5EF4-FFF2-40B4-BE49-F238E27FC236}">
                        <a16:creationId xmlns:a16="http://schemas.microsoft.com/office/drawing/2014/main" id="{3C078C81-36F9-8345-484B-481161F9E07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5" name="Picture 4" descr="ITC Learning Management System">
                    <a:extLst>
                      <a:ext uri="{FF2B5EF4-FFF2-40B4-BE49-F238E27FC236}">
                        <a16:creationId xmlns:a16="http://schemas.microsoft.com/office/drawing/2014/main" id="{B3C4B0C0-A803-78C1-E095-26153C461F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グループ化 70">
                  <a:extLst>
                    <a:ext uri="{FF2B5EF4-FFF2-40B4-BE49-F238E27FC236}">
                      <a16:creationId xmlns:a16="http://schemas.microsoft.com/office/drawing/2014/main" id="{D9692198-E075-9680-758C-EF3F3B79D57A}"/>
                    </a:ext>
                  </a:extLst>
                </p:cNvPr>
                <p:cNvGrpSpPr/>
                <p:nvPr/>
              </p:nvGrpSpPr>
              <p:grpSpPr>
                <a:xfrm>
                  <a:off x="6412543" y="2378013"/>
                  <a:ext cx="475115" cy="431924"/>
                  <a:chOff x="3751026" y="4089184"/>
                  <a:chExt cx="1584000" cy="1440000"/>
                </a:xfrm>
              </p:grpSpPr>
              <p:sp>
                <p:nvSpPr>
                  <p:cNvPr id="72" name="正方形/長方形 36">
                    <a:extLst>
                      <a:ext uri="{FF2B5EF4-FFF2-40B4-BE49-F238E27FC236}">
                        <a16:creationId xmlns:a16="http://schemas.microsoft.com/office/drawing/2014/main" id="{928D9A13-4716-BD5A-2059-C49FCEAF47E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3" name="Picture 6" descr="Zoomのロゴ">
                    <a:extLst>
                      <a:ext uri="{FF2B5EF4-FFF2-40B4-BE49-F238E27FC236}">
                        <a16:creationId xmlns:a16="http://schemas.microsoft.com/office/drawing/2014/main" id="{14ED8BD0-F009-0164-99D1-583C683DE14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 name="正方形/長方形 55">
              <a:extLst>
                <a:ext uri="{FF2B5EF4-FFF2-40B4-BE49-F238E27FC236}">
                  <a16:creationId xmlns:a16="http://schemas.microsoft.com/office/drawing/2014/main" id="{AFD73A48-C59A-C660-3822-0270EF1E241B}"/>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B7BE427C-EC07-8160-F993-1429CBDA12A9}"/>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9A65CA4D-DE38-8AC1-543F-CB14CF1EC9B0}"/>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9" name="正方形/長方形 58">
              <a:extLst>
                <a:ext uri="{FF2B5EF4-FFF2-40B4-BE49-F238E27FC236}">
                  <a16:creationId xmlns:a16="http://schemas.microsoft.com/office/drawing/2014/main" id="{B9719EB5-3DA7-656A-7F40-45A335656233}"/>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2850035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7B314E-1951-7A30-44F4-A66997230F45}"/>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7E09F8CC-E994-33EA-2D11-1C6B3DCC7EC7}"/>
              </a:ext>
            </a:extLst>
          </p:cNvPr>
          <p:cNvSpPr>
            <a:spLocks noGrp="1"/>
          </p:cNvSpPr>
          <p:nvPr>
            <p:ph idx="1"/>
          </p:nvPr>
        </p:nvSpPr>
        <p:spPr/>
        <p:txBody>
          <a:bodyPr/>
          <a:lstStyle/>
          <a:p>
            <a:r>
              <a:rPr lang="ja-JP" altLang="en-US"/>
              <a:t>履修期間中は，仮登録・自己登録を許可するのがお勧めです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CC5A20A6-83EE-5A87-1D7C-93149227C4EB}"/>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D62A02F9-51F8-2959-EF43-97F66313327A}"/>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A613384-DDF2-A5E5-D98F-97C9E5A84449}"/>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30" name="図 29" descr="グラフィカル ユーザー インターフェイス, テキスト, アプリケーション, メール&#10;&#10;自動的に生成された説明">
            <a:extLst>
              <a:ext uri="{FF2B5EF4-FFF2-40B4-BE49-F238E27FC236}">
                <a16:creationId xmlns:a16="http://schemas.microsoft.com/office/drawing/2014/main" id="{31D57F2F-C1DE-8BF3-A633-94CAF8CE8811}"/>
              </a:ext>
            </a:extLst>
          </p:cNvPr>
          <p:cNvPicPr>
            <a:picLocks noChangeAspect="1"/>
          </p:cNvPicPr>
          <p:nvPr/>
        </p:nvPicPr>
        <p:blipFill rotWithShape="1">
          <a:blip r:embed="rId2">
            <a:extLst>
              <a:ext uri="{28A0092B-C50C-407E-A947-70E740481C1C}">
                <a14:useLocalDpi xmlns:a14="http://schemas.microsoft.com/office/drawing/2010/main" val="0"/>
              </a:ext>
            </a:extLst>
          </a:blip>
          <a:srcRect t="2700" b="1931"/>
          <a:stretch/>
        </p:blipFill>
        <p:spPr>
          <a:xfrm>
            <a:off x="1295544" y="3075481"/>
            <a:ext cx="9864090" cy="2441751"/>
          </a:xfrm>
          <a:prstGeom prst="rect">
            <a:avLst/>
          </a:prstGeom>
          <a:ln>
            <a:solidFill>
              <a:srgbClr val="7030A0"/>
            </a:solidFill>
          </a:ln>
        </p:spPr>
      </p:pic>
      <p:sp>
        <p:nvSpPr>
          <p:cNvPr id="31" name="正方形/長方形 30">
            <a:extLst>
              <a:ext uri="{FF2B5EF4-FFF2-40B4-BE49-F238E27FC236}">
                <a16:creationId xmlns:a16="http://schemas.microsoft.com/office/drawing/2014/main" id="{8F4E6A9E-11EB-D775-7B62-7665C47A6368}"/>
              </a:ext>
            </a:extLst>
          </p:cNvPr>
          <p:cNvSpPr/>
          <p:nvPr/>
        </p:nvSpPr>
        <p:spPr>
          <a:xfrm>
            <a:off x="4015912" y="4272585"/>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角丸四角形吹き出し 31">
            <a:extLst>
              <a:ext uri="{FF2B5EF4-FFF2-40B4-BE49-F238E27FC236}">
                <a16:creationId xmlns:a16="http://schemas.microsoft.com/office/drawing/2014/main" id="{BCC2B078-C3BB-8B31-3A48-64C73C479823}"/>
              </a:ext>
            </a:extLst>
          </p:cNvPr>
          <p:cNvSpPr/>
          <p:nvPr/>
        </p:nvSpPr>
        <p:spPr>
          <a:xfrm>
            <a:off x="1066400" y="2460050"/>
            <a:ext cx="2286800" cy="500612"/>
          </a:xfrm>
          <a:prstGeom prst="wedgeRoundRectCallout">
            <a:avLst>
              <a:gd name="adj1" fmla="val 78451"/>
              <a:gd name="adj2" fmla="val 31455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33" name="角丸四角形吹き出し 32">
            <a:extLst>
              <a:ext uri="{FF2B5EF4-FFF2-40B4-BE49-F238E27FC236}">
                <a16:creationId xmlns:a16="http://schemas.microsoft.com/office/drawing/2014/main" id="{184A78B1-ADB4-A0A0-2CF9-6C648D22B4A7}"/>
              </a:ext>
            </a:extLst>
          </p:cNvPr>
          <p:cNvSpPr/>
          <p:nvPr/>
        </p:nvSpPr>
        <p:spPr>
          <a:xfrm>
            <a:off x="6467002" y="2370907"/>
            <a:ext cx="4333986" cy="500612"/>
          </a:xfrm>
          <a:prstGeom prst="wedgeRoundRectCallout">
            <a:avLst>
              <a:gd name="adj1" fmla="val -56610"/>
              <a:gd name="adj2" fmla="val 15182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履修登録期間中だけ仮登録を認める</a:t>
            </a:r>
            <a:endParaRPr lang="en-US" altLang="ja-JP" sz="2000" dirty="0"/>
          </a:p>
        </p:txBody>
      </p:sp>
      <p:sp>
        <p:nvSpPr>
          <p:cNvPr id="34" name="正方形/長方形 33">
            <a:extLst>
              <a:ext uri="{FF2B5EF4-FFF2-40B4-BE49-F238E27FC236}">
                <a16:creationId xmlns:a16="http://schemas.microsoft.com/office/drawing/2014/main" id="{4CE4C247-F93F-A92A-9D2B-63D15207E53B}"/>
              </a:ext>
            </a:extLst>
          </p:cNvPr>
          <p:cNvSpPr/>
          <p:nvPr/>
        </p:nvSpPr>
        <p:spPr>
          <a:xfrm>
            <a:off x="5905912" y="3408585"/>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58" name="グループ化 57">
            <a:extLst>
              <a:ext uri="{FF2B5EF4-FFF2-40B4-BE49-F238E27FC236}">
                <a16:creationId xmlns:a16="http://schemas.microsoft.com/office/drawing/2014/main" id="{F737C5F1-8476-9BDF-D4FB-28032CB0D5BA}"/>
              </a:ext>
            </a:extLst>
          </p:cNvPr>
          <p:cNvGrpSpPr/>
          <p:nvPr/>
        </p:nvGrpSpPr>
        <p:grpSpPr>
          <a:xfrm>
            <a:off x="9499376" y="5728"/>
            <a:ext cx="2501280" cy="661028"/>
            <a:chOff x="9499376" y="5728"/>
            <a:chExt cx="2501280" cy="661028"/>
          </a:xfrm>
        </p:grpSpPr>
        <p:grpSp>
          <p:nvGrpSpPr>
            <p:cNvPr id="59" name="グループ化 58">
              <a:extLst>
                <a:ext uri="{FF2B5EF4-FFF2-40B4-BE49-F238E27FC236}">
                  <a16:creationId xmlns:a16="http://schemas.microsoft.com/office/drawing/2014/main" id="{0F3E92BA-04A8-A186-2BE4-C7182C7F669D}"/>
                </a:ext>
              </a:extLst>
            </p:cNvPr>
            <p:cNvGrpSpPr/>
            <p:nvPr/>
          </p:nvGrpSpPr>
          <p:grpSpPr>
            <a:xfrm>
              <a:off x="9499376" y="15543"/>
              <a:ext cx="2501280" cy="644461"/>
              <a:chOff x="5432073" y="2373993"/>
              <a:chExt cx="2501280" cy="644461"/>
            </a:xfrm>
          </p:grpSpPr>
          <p:sp>
            <p:nvSpPr>
              <p:cNvPr id="64" name="矢印: 上 11">
                <a:extLst>
                  <a:ext uri="{FF2B5EF4-FFF2-40B4-BE49-F238E27FC236}">
                    <a16:creationId xmlns:a16="http://schemas.microsoft.com/office/drawing/2014/main" id="{97E6E154-E68F-FD45-9A40-B86B0FD775A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5" name="矢印: 上 12">
                <a:extLst>
                  <a:ext uri="{FF2B5EF4-FFF2-40B4-BE49-F238E27FC236}">
                    <a16:creationId xmlns:a16="http://schemas.microsoft.com/office/drawing/2014/main" id="{053D7424-578B-914D-1979-0AB377C1DFC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6" name="矢印: 上 13">
                <a:extLst>
                  <a:ext uri="{FF2B5EF4-FFF2-40B4-BE49-F238E27FC236}">
                    <a16:creationId xmlns:a16="http://schemas.microsoft.com/office/drawing/2014/main" id="{472C7644-58C5-EA08-BBA2-30F74A0BE689}"/>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7" name="矢印: 上 15">
                <a:extLst>
                  <a:ext uri="{FF2B5EF4-FFF2-40B4-BE49-F238E27FC236}">
                    <a16:creationId xmlns:a16="http://schemas.microsoft.com/office/drawing/2014/main" id="{1092F55F-80B9-CD7A-8BD9-D9A323C110C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8" name="矢印: 上 34">
                <a:extLst>
                  <a:ext uri="{FF2B5EF4-FFF2-40B4-BE49-F238E27FC236}">
                    <a16:creationId xmlns:a16="http://schemas.microsoft.com/office/drawing/2014/main" id="{44D42DDD-81FB-B4D5-9972-F81565522FD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9" name="正方形/長方形 4">
                <a:extLst>
                  <a:ext uri="{FF2B5EF4-FFF2-40B4-BE49-F238E27FC236}">
                    <a16:creationId xmlns:a16="http://schemas.microsoft.com/office/drawing/2014/main" id="{22E2F6E5-5514-B3BE-60FC-BDA9F6D81D9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70" name="グループ化 69">
                <a:extLst>
                  <a:ext uri="{FF2B5EF4-FFF2-40B4-BE49-F238E27FC236}">
                    <a16:creationId xmlns:a16="http://schemas.microsoft.com/office/drawing/2014/main" id="{2808462B-52E2-9666-510C-385CA566DBB9}"/>
                  </a:ext>
                </a:extLst>
              </p:cNvPr>
              <p:cNvGrpSpPr/>
              <p:nvPr/>
            </p:nvGrpSpPr>
            <p:grpSpPr>
              <a:xfrm>
                <a:off x="5432073" y="2373993"/>
                <a:ext cx="2501280" cy="439964"/>
                <a:chOff x="5432073" y="2373993"/>
                <a:chExt cx="2501280" cy="439964"/>
              </a:xfrm>
            </p:grpSpPr>
            <p:sp>
              <p:nvSpPr>
                <p:cNvPr id="71" name="正方形/長方形 9">
                  <a:extLst>
                    <a:ext uri="{FF2B5EF4-FFF2-40B4-BE49-F238E27FC236}">
                      <a16:creationId xmlns:a16="http://schemas.microsoft.com/office/drawing/2014/main" id="{DFAA7A88-69E3-1394-F24B-601CDB9580E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72" name="正方形/長方形 8">
                  <a:extLst>
                    <a:ext uri="{FF2B5EF4-FFF2-40B4-BE49-F238E27FC236}">
                      <a16:creationId xmlns:a16="http://schemas.microsoft.com/office/drawing/2014/main" id="{8BD926DA-FD5A-9A8B-6310-94FC3AA03EC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73" name="グループ化 72">
                  <a:extLst>
                    <a:ext uri="{FF2B5EF4-FFF2-40B4-BE49-F238E27FC236}">
                      <a16:creationId xmlns:a16="http://schemas.microsoft.com/office/drawing/2014/main" id="{B435AD5E-331B-AE66-F03A-D061C51EB659}"/>
                    </a:ext>
                  </a:extLst>
                </p:cNvPr>
                <p:cNvGrpSpPr/>
                <p:nvPr/>
              </p:nvGrpSpPr>
              <p:grpSpPr>
                <a:xfrm>
                  <a:off x="5432073" y="2378013"/>
                  <a:ext cx="475115" cy="431924"/>
                  <a:chOff x="481382" y="4128535"/>
                  <a:chExt cx="1584000" cy="1440000"/>
                </a:xfrm>
              </p:grpSpPr>
              <p:sp>
                <p:nvSpPr>
                  <p:cNvPr id="80" name="正方形/長方形 5">
                    <a:extLst>
                      <a:ext uri="{FF2B5EF4-FFF2-40B4-BE49-F238E27FC236}">
                        <a16:creationId xmlns:a16="http://schemas.microsoft.com/office/drawing/2014/main" id="{5F462642-7FAA-7972-902F-131E68F0B750}"/>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81" name="Picture 2">
                    <a:extLst>
                      <a:ext uri="{FF2B5EF4-FFF2-40B4-BE49-F238E27FC236}">
                        <a16:creationId xmlns:a16="http://schemas.microsoft.com/office/drawing/2014/main" id="{ECF7F30B-8EF5-4D56-0442-409239DEC93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グループ化 73">
                  <a:extLst>
                    <a:ext uri="{FF2B5EF4-FFF2-40B4-BE49-F238E27FC236}">
                      <a16:creationId xmlns:a16="http://schemas.microsoft.com/office/drawing/2014/main" id="{8C2BF206-F71F-34C7-2978-308120E5BE52}"/>
                    </a:ext>
                  </a:extLst>
                </p:cNvPr>
                <p:cNvGrpSpPr/>
                <p:nvPr/>
              </p:nvGrpSpPr>
              <p:grpSpPr>
                <a:xfrm>
                  <a:off x="5922308" y="2378013"/>
                  <a:ext cx="475115" cy="431924"/>
                  <a:chOff x="2123728" y="4094174"/>
                  <a:chExt cx="1584000" cy="1440000"/>
                </a:xfrm>
              </p:grpSpPr>
              <p:sp>
                <p:nvSpPr>
                  <p:cNvPr id="78" name="正方形/長方形 6">
                    <a:extLst>
                      <a:ext uri="{FF2B5EF4-FFF2-40B4-BE49-F238E27FC236}">
                        <a16:creationId xmlns:a16="http://schemas.microsoft.com/office/drawing/2014/main" id="{45F3AF2D-BE7C-BF42-8B81-5F6F802DB10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9" name="Picture 4" descr="ITC Learning Management System">
                    <a:extLst>
                      <a:ext uri="{FF2B5EF4-FFF2-40B4-BE49-F238E27FC236}">
                        <a16:creationId xmlns:a16="http://schemas.microsoft.com/office/drawing/2014/main" id="{3993644B-17AE-D630-F36A-120E2C113FB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グループ化 74">
                  <a:extLst>
                    <a:ext uri="{FF2B5EF4-FFF2-40B4-BE49-F238E27FC236}">
                      <a16:creationId xmlns:a16="http://schemas.microsoft.com/office/drawing/2014/main" id="{05988BA6-F87E-FA2C-B4C7-F1E1FF3C4A50}"/>
                    </a:ext>
                  </a:extLst>
                </p:cNvPr>
                <p:cNvGrpSpPr/>
                <p:nvPr/>
              </p:nvGrpSpPr>
              <p:grpSpPr>
                <a:xfrm>
                  <a:off x="6412543" y="2378013"/>
                  <a:ext cx="475115" cy="431924"/>
                  <a:chOff x="3751026" y="4089184"/>
                  <a:chExt cx="1584000" cy="1440000"/>
                </a:xfrm>
              </p:grpSpPr>
              <p:sp>
                <p:nvSpPr>
                  <p:cNvPr id="76" name="正方形/長方形 36">
                    <a:extLst>
                      <a:ext uri="{FF2B5EF4-FFF2-40B4-BE49-F238E27FC236}">
                        <a16:creationId xmlns:a16="http://schemas.microsoft.com/office/drawing/2014/main" id="{DFA51D17-AE26-7756-69F7-8A60ACB098B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7" name="Picture 6" descr="Zoomのロゴ">
                    <a:extLst>
                      <a:ext uri="{FF2B5EF4-FFF2-40B4-BE49-F238E27FC236}">
                        <a16:creationId xmlns:a16="http://schemas.microsoft.com/office/drawing/2014/main" id="{FD25CE54-1B23-6EAA-0D39-C5C999BD5E9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0" name="正方形/長方形 59">
              <a:extLst>
                <a:ext uri="{FF2B5EF4-FFF2-40B4-BE49-F238E27FC236}">
                  <a16:creationId xmlns:a16="http://schemas.microsoft.com/office/drawing/2014/main" id="{CDB4A1BB-777C-9C77-38B6-CE107949C9AC}"/>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1" name="正方形/長方形 60">
              <a:extLst>
                <a:ext uri="{FF2B5EF4-FFF2-40B4-BE49-F238E27FC236}">
                  <a16:creationId xmlns:a16="http://schemas.microsoft.com/office/drawing/2014/main" id="{5ED90023-6171-50D1-3507-B32396DBFBF5}"/>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2" name="正方形/長方形 61">
              <a:extLst>
                <a:ext uri="{FF2B5EF4-FFF2-40B4-BE49-F238E27FC236}">
                  <a16:creationId xmlns:a16="http://schemas.microsoft.com/office/drawing/2014/main" id="{67699182-4344-1941-D32E-12C763335A60}"/>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3" name="正方形/長方形 62">
              <a:extLst>
                <a:ext uri="{FF2B5EF4-FFF2-40B4-BE49-F238E27FC236}">
                  <a16:creationId xmlns:a16="http://schemas.microsoft.com/office/drawing/2014/main" id="{07C5CBCF-47F7-9A3C-6253-A74EBCC4D3D8}"/>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604352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8A9789-ADEE-A8AC-53CC-C1C30546B9FF}"/>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32DEB4A0-8289-AC11-BC2D-E6E138C38D30}"/>
              </a:ext>
            </a:extLst>
          </p:cNvPr>
          <p:cNvSpPr>
            <a:spLocks noGrp="1"/>
          </p:cNvSpPr>
          <p:nvPr>
            <p:ph idx="1"/>
          </p:nvPr>
        </p:nvSpPr>
        <p:spPr/>
        <p:txBody>
          <a:bodyPr/>
          <a:lstStyle/>
          <a:p>
            <a:r>
              <a:rPr lang="ja-JP" altLang="en-US"/>
              <a:t>設定画面は，コース内で左上のバーガーメニュー</a:t>
            </a:r>
            <a:r>
              <a:rPr lang="en-US" altLang="ja-JP" dirty="0"/>
              <a:t>(≡)</a:t>
            </a:r>
            <a:r>
              <a:rPr lang="ja-JP" altLang="en-US"/>
              <a:t>から，サイドメニュー経由で開きます</a:t>
            </a:r>
          </a:p>
          <a:p>
            <a:endParaRPr kumimoji="1" lang="ja-JP" altLang="en-US"/>
          </a:p>
        </p:txBody>
      </p:sp>
      <p:sp>
        <p:nvSpPr>
          <p:cNvPr id="4" name="日付プレースホルダー 3">
            <a:extLst>
              <a:ext uri="{FF2B5EF4-FFF2-40B4-BE49-F238E27FC236}">
                <a16:creationId xmlns:a16="http://schemas.microsoft.com/office/drawing/2014/main" id="{D9AB6341-5CD3-B208-1BBB-1C83D254802D}"/>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227A6AB8-F9FB-BB27-AD9E-477F9F32598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760E655-71DA-8B7C-356C-806D9BC587E6}"/>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grpSp>
        <p:nvGrpSpPr>
          <p:cNvPr id="56" name="グループ化 55">
            <a:extLst>
              <a:ext uri="{FF2B5EF4-FFF2-40B4-BE49-F238E27FC236}">
                <a16:creationId xmlns:a16="http://schemas.microsoft.com/office/drawing/2014/main" id="{7DACA9D8-86D9-1135-C302-CE475BE156F3}"/>
              </a:ext>
            </a:extLst>
          </p:cNvPr>
          <p:cNvGrpSpPr/>
          <p:nvPr/>
        </p:nvGrpSpPr>
        <p:grpSpPr>
          <a:xfrm>
            <a:off x="9499376" y="5728"/>
            <a:ext cx="2501280" cy="661028"/>
            <a:chOff x="9499376" y="5728"/>
            <a:chExt cx="2501280" cy="661028"/>
          </a:xfrm>
        </p:grpSpPr>
        <p:grpSp>
          <p:nvGrpSpPr>
            <p:cNvPr id="57" name="グループ化 56">
              <a:extLst>
                <a:ext uri="{FF2B5EF4-FFF2-40B4-BE49-F238E27FC236}">
                  <a16:creationId xmlns:a16="http://schemas.microsoft.com/office/drawing/2014/main" id="{4ACF1285-C3F2-1AB8-FA4A-A724D1F0B1BE}"/>
                </a:ext>
              </a:extLst>
            </p:cNvPr>
            <p:cNvGrpSpPr/>
            <p:nvPr/>
          </p:nvGrpSpPr>
          <p:grpSpPr>
            <a:xfrm>
              <a:off x="9499376" y="15543"/>
              <a:ext cx="2501280" cy="644461"/>
              <a:chOff x="5432073" y="2373993"/>
              <a:chExt cx="2501280" cy="644461"/>
            </a:xfrm>
          </p:grpSpPr>
          <p:sp>
            <p:nvSpPr>
              <p:cNvPr id="62" name="矢印: 上 11">
                <a:extLst>
                  <a:ext uri="{FF2B5EF4-FFF2-40B4-BE49-F238E27FC236}">
                    <a16:creationId xmlns:a16="http://schemas.microsoft.com/office/drawing/2014/main" id="{C9790A05-06D2-30F6-E331-6961F5960C4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12">
                <a:extLst>
                  <a:ext uri="{FF2B5EF4-FFF2-40B4-BE49-F238E27FC236}">
                    <a16:creationId xmlns:a16="http://schemas.microsoft.com/office/drawing/2014/main" id="{639188D2-7088-B2C6-F395-E26C44BB08E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矢印: 上 13">
                <a:extLst>
                  <a:ext uri="{FF2B5EF4-FFF2-40B4-BE49-F238E27FC236}">
                    <a16:creationId xmlns:a16="http://schemas.microsoft.com/office/drawing/2014/main" id="{525DCE53-6985-22D8-431B-7018432CE0F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5" name="矢印: 上 15">
                <a:extLst>
                  <a:ext uri="{FF2B5EF4-FFF2-40B4-BE49-F238E27FC236}">
                    <a16:creationId xmlns:a16="http://schemas.microsoft.com/office/drawing/2014/main" id="{9BCFBA77-56A2-9336-D95B-86C769FA39C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6" name="矢印: 上 34">
                <a:extLst>
                  <a:ext uri="{FF2B5EF4-FFF2-40B4-BE49-F238E27FC236}">
                    <a16:creationId xmlns:a16="http://schemas.microsoft.com/office/drawing/2014/main" id="{6126209E-4A37-0ACD-60D9-1BAC11334FD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7" name="正方形/長方形 4">
                <a:extLst>
                  <a:ext uri="{FF2B5EF4-FFF2-40B4-BE49-F238E27FC236}">
                    <a16:creationId xmlns:a16="http://schemas.microsoft.com/office/drawing/2014/main" id="{B49F890F-CFFB-7168-C1B9-1B2CCC8691D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8" name="グループ化 67">
                <a:extLst>
                  <a:ext uri="{FF2B5EF4-FFF2-40B4-BE49-F238E27FC236}">
                    <a16:creationId xmlns:a16="http://schemas.microsoft.com/office/drawing/2014/main" id="{4F5BEAC2-69FB-937E-32CB-EF4B7D089BA5}"/>
                  </a:ext>
                </a:extLst>
              </p:cNvPr>
              <p:cNvGrpSpPr/>
              <p:nvPr/>
            </p:nvGrpSpPr>
            <p:grpSpPr>
              <a:xfrm>
                <a:off x="5432073" y="2373993"/>
                <a:ext cx="2501280" cy="439964"/>
                <a:chOff x="5432073" y="2373993"/>
                <a:chExt cx="2501280" cy="439964"/>
              </a:xfrm>
            </p:grpSpPr>
            <p:sp>
              <p:nvSpPr>
                <p:cNvPr id="69" name="正方形/長方形 9">
                  <a:extLst>
                    <a:ext uri="{FF2B5EF4-FFF2-40B4-BE49-F238E27FC236}">
                      <a16:creationId xmlns:a16="http://schemas.microsoft.com/office/drawing/2014/main" id="{232AF9F6-1B88-5EA2-F2E6-03C88A9D745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70" name="正方形/長方形 8">
                  <a:extLst>
                    <a:ext uri="{FF2B5EF4-FFF2-40B4-BE49-F238E27FC236}">
                      <a16:creationId xmlns:a16="http://schemas.microsoft.com/office/drawing/2014/main" id="{87CA413C-9A14-590E-19E1-351B0EB8339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71" name="グループ化 70">
                  <a:extLst>
                    <a:ext uri="{FF2B5EF4-FFF2-40B4-BE49-F238E27FC236}">
                      <a16:creationId xmlns:a16="http://schemas.microsoft.com/office/drawing/2014/main" id="{20D9F4D9-4D73-0440-26C1-4996E3853C41}"/>
                    </a:ext>
                  </a:extLst>
                </p:cNvPr>
                <p:cNvGrpSpPr/>
                <p:nvPr/>
              </p:nvGrpSpPr>
              <p:grpSpPr>
                <a:xfrm>
                  <a:off x="5432073" y="2378013"/>
                  <a:ext cx="475115" cy="431924"/>
                  <a:chOff x="481382" y="4128535"/>
                  <a:chExt cx="1584000" cy="1440000"/>
                </a:xfrm>
              </p:grpSpPr>
              <p:sp>
                <p:nvSpPr>
                  <p:cNvPr id="78" name="正方形/長方形 5">
                    <a:extLst>
                      <a:ext uri="{FF2B5EF4-FFF2-40B4-BE49-F238E27FC236}">
                        <a16:creationId xmlns:a16="http://schemas.microsoft.com/office/drawing/2014/main" id="{CF82FA35-0EC5-4EF2-6893-6BC816A4365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9" name="Picture 2">
                    <a:extLst>
                      <a:ext uri="{FF2B5EF4-FFF2-40B4-BE49-F238E27FC236}">
                        <a16:creationId xmlns:a16="http://schemas.microsoft.com/office/drawing/2014/main" id="{6EC527BD-7B1C-6298-0FCC-F32BC838216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グループ化 71">
                  <a:extLst>
                    <a:ext uri="{FF2B5EF4-FFF2-40B4-BE49-F238E27FC236}">
                      <a16:creationId xmlns:a16="http://schemas.microsoft.com/office/drawing/2014/main" id="{F05126EC-69AD-F87B-50D3-E1D35889B8EC}"/>
                    </a:ext>
                  </a:extLst>
                </p:cNvPr>
                <p:cNvGrpSpPr/>
                <p:nvPr/>
              </p:nvGrpSpPr>
              <p:grpSpPr>
                <a:xfrm>
                  <a:off x="5922308" y="2378013"/>
                  <a:ext cx="475115" cy="431924"/>
                  <a:chOff x="2123728" y="4094174"/>
                  <a:chExt cx="1584000" cy="1440000"/>
                </a:xfrm>
              </p:grpSpPr>
              <p:sp>
                <p:nvSpPr>
                  <p:cNvPr id="76" name="正方形/長方形 6">
                    <a:extLst>
                      <a:ext uri="{FF2B5EF4-FFF2-40B4-BE49-F238E27FC236}">
                        <a16:creationId xmlns:a16="http://schemas.microsoft.com/office/drawing/2014/main" id="{914E64BD-BE7B-52D4-DD46-52106761312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7" name="Picture 4" descr="ITC Learning Management System">
                    <a:extLst>
                      <a:ext uri="{FF2B5EF4-FFF2-40B4-BE49-F238E27FC236}">
                        <a16:creationId xmlns:a16="http://schemas.microsoft.com/office/drawing/2014/main" id="{951261B7-A59D-4497-D15D-48FC83B3B03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グループ化 72">
                  <a:extLst>
                    <a:ext uri="{FF2B5EF4-FFF2-40B4-BE49-F238E27FC236}">
                      <a16:creationId xmlns:a16="http://schemas.microsoft.com/office/drawing/2014/main" id="{46259BB4-60CB-3AA3-C7AB-5F3E27223819}"/>
                    </a:ext>
                  </a:extLst>
                </p:cNvPr>
                <p:cNvGrpSpPr/>
                <p:nvPr/>
              </p:nvGrpSpPr>
              <p:grpSpPr>
                <a:xfrm>
                  <a:off x="6412543" y="2378013"/>
                  <a:ext cx="475115" cy="431924"/>
                  <a:chOff x="3751026" y="4089184"/>
                  <a:chExt cx="1584000" cy="1440000"/>
                </a:xfrm>
              </p:grpSpPr>
              <p:sp>
                <p:nvSpPr>
                  <p:cNvPr id="74" name="正方形/長方形 36">
                    <a:extLst>
                      <a:ext uri="{FF2B5EF4-FFF2-40B4-BE49-F238E27FC236}">
                        <a16:creationId xmlns:a16="http://schemas.microsoft.com/office/drawing/2014/main" id="{28659853-C78D-FB90-D650-5B820867696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5" name="Picture 6" descr="Zoomのロゴ">
                    <a:extLst>
                      <a:ext uri="{FF2B5EF4-FFF2-40B4-BE49-F238E27FC236}">
                        <a16:creationId xmlns:a16="http://schemas.microsoft.com/office/drawing/2014/main" id="{8083103E-5DDA-3461-252E-69BC15E2A4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8" name="正方形/長方形 57">
              <a:extLst>
                <a:ext uri="{FF2B5EF4-FFF2-40B4-BE49-F238E27FC236}">
                  <a16:creationId xmlns:a16="http://schemas.microsoft.com/office/drawing/2014/main" id="{F1B7C163-0059-85FA-182C-61D702748B18}"/>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9" name="正方形/長方形 58">
              <a:extLst>
                <a:ext uri="{FF2B5EF4-FFF2-40B4-BE49-F238E27FC236}">
                  <a16:creationId xmlns:a16="http://schemas.microsoft.com/office/drawing/2014/main" id="{0DD2004A-C03E-99D1-8336-1FB3D4B00249}"/>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0" name="正方形/長方形 59">
              <a:extLst>
                <a:ext uri="{FF2B5EF4-FFF2-40B4-BE49-F238E27FC236}">
                  <a16:creationId xmlns:a16="http://schemas.microsoft.com/office/drawing/2014/main" id="{E157BD92-8757-122A-0142-4F181B273DC6}"/>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1" name="正方形/長方形 60">
              <a:extLst>
                <a:ext uri="{FF2B5EF4-FFF2-40B4-BE49-F238E27FC236}">
                  <a16:creationId xmlns:a16="http://schemas.microsoft.com/office/drawing/2014/main" id="{D14FE38D-9226-A813-18ED-98B6C0763CC4}"/>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pic>
        <p:nvPicPr>
          <p:cNvPr id="7" name="LMS 履修範囲">
            <a:hlinkClick r:id="" action="ppaction://media"/>
            <a:extLst>
              <a:ext uri="{FF2B5EF4-FFF2-40B4-BE49-F238E27FC236}">
                <a16:creationId xmlns:a16="http://schemas.microsoft.com/office/drawing/2014/main" id="{07302254-3C89-D00C-92E9-4B25F85C29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1745" t="2707" r="24082" b="20303"/>
          <a:stretch/>
        </p:blipFill>
        <p:spPr>
          <a:xfrm>
            <a:off x="3161999" y="2276872"/>
            <a:ext cx="6024458" cy="4065580"/>
          </a:xfrm>
          <a:prstGeom prst="rect">
            <a:avLst/>
          </a:prstGeom>
          <a:ln>
            <a:solidFill>
              <a:srgbClr val="7030A0"/>
            </a:solidFill>
          </a:ln>
        </p:spPr>
      </p:pic>
      <p:sp>
        <p:nvSpPr>
          <p:cNvPr id="8" name="正方形/長方形 7">
            <a:extLst>
              <a:ext uri="{FF2B5EF4-FFF2-40B4-BE49-F238E27FC236}">
                <a16:creationId xmlns:a16="http://schemas.microsoft.com/office/drawing/2014/main" id="{5585835A-AFB4-53AE-EEF8-3FAA353C5080}"/>
              </a:ext>
            </a:extLst>
          </p:cNvPr>
          <p:cNvSpPr/>
          <p:nvPr/>
        </p:nvSpPr>
        <p:spPr>
          <a:xfrm>
            <a:off x="3159430" y="2780927"/>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F4279952-A6E9-C7C0-D1B7-9040D7410987}"/>
              </a:ext>
            </a:extLst>
          </p:cNvPr>
          <p:cNvSpPr/>
          <p:nvPr/>
        </p:nvSpPr>
        <p:spPr>
          <a:xfrm>
            <a:off x="191344" y="3491197"/>
            <a:ext cx="2133600" cy="771461"/>
          </a:xfrm>
          <a:prstGeom prst="wedgeRoundRectCallout">
            <a:avLst>
              <a:gd name="adj1" fmla="val 87261"/>
              <a:gd name="adj2" fmla="val -10595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ここからサイドメニューを開く</a:t>
            </a:r>
            <a:endParaRPr lang="en-US" altLang="ja-JP" sz="2000" dirty="0"/>
          </a:p>
        </p:txBody>
      </p:sp>
    </p:spTree>
    <p:extLst>
      <p:ext uri="{BB962C8B-B14F-4D97-AF65-F5344CB8AC3E}">
        <p14:creationId xmlns:p14="http://schemas.microsoft.com/office/powerpoint/2010/main" val="346092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0"/>
                                  </p:stCondLst>
                                  <p:childTnLst>
                                    <p:animScale>
                                      <p:cBhvr>
                                        <p:cTn id="11" dur="500" fill="hold"/>
                                        <p:tgtEl>
                                          <p:spTgt spid="7"/>
                                        </p:tgtEl>
                                      </p:cBhvr>
                                      <p:by x="150000" y="150000"/>
                                    </p:animScale>
                                  </p:childTnLst>
                                </p:cTn>
                              </p:par>
                              <p:par>
                                <p:cTn id="12" presetID="42" presetClass="path" presetSubtype="0" accel="50000" decel="50000" fill="hold" nodeType="withEffect">
                                  <p:stCondLst>
                                    <p:cond delay="0"/>
                                  </p:stCondLst>
                                  <p:childTnLst>
                                    <p:animMotion origin="layout" path="M -2.08333E-7 -7.40741E-7 L -2.08333E-7 -0.15208 " pathEditMode="relative" rAng="0" ptsTypes="AA">
                                      <p:cBhvr>
                                        <p:cTn id="13" dur="500" fill="hold"/>
                                        <p:tgtEl>
                                          <p:spTgt spid="7"/>
                                        </p:tgtEl>
                                        <p:attrNameLst>
                                          <p:attrName>ppt_x</p:attrName>
                                          <p:attrName>ppt_y</p:attrName>
                                        </p:attrNameLst>
                                      </p:cBhvr>
                                      <p:rCtr x="0" y="-7616"/>
                                    </p:animMotion>
                                  </p:childTnLst>
                                </p:cTn>
                              </p:par>
                            </p:childTnLst>
                          </p:cTn>
                        </p:par>
                        <p:par>
                          <p:cTn id="14" fill="hold">
                            <p:stCondLst>
                              <p:cond delay="500"/>
                            </p:stCondLst>
                            <p:childTnLst>
                              <p:par>
                                <p:cTn id="15" presetID="1" presetClass="mediacall" presetSubtype="0" fill="hold" nodeType="afterEffect">
                                  <p:stCondLst>
                                    <p:cond delay="0"/>
                                  </p:stCondLst>
                                  <p:childTnLst>
                                    <p:cmd type="call" cmd="playFrom(0.0)">
                                      <p:cBhvr>
                                        <p:cTn id="16" dur="91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video>
              <p:cMediaNode vol="80000">
                <p:cTn id="22" fill="hold" display="0">
                  <p:stCondLst>
                    <p:cond delay="indefinite"/>
                  </p:stCondLst>
                </p:cTn>
                <p:tgtEl>
                  <p:spTgt spid="7"/>
                </p:tgtEl>
              </p:cMediaNode>
            </p:video>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9D8929-CA94-8A07-57F5-242E5B6CE27E}"/>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23C996AD-4DAD-6294-1FAF-CC2E31817B5F}"/>
              </a:ext>
            </a:extLst>
          </p:cNvPr>
          <p:cNvSpPr>
            <a:spLocks noGrp="1"/>
          </p:cNvSpPr>
          <p:nvPr>
            <p:ph idx="1"/>
          </p:nvPr>
        </p:nvSpPr>
        <p:spPr/>
        <p:txBody>
          <a:bodyPr/>
          <a:lstStyle/>
          <a:p>
            <a:r>
              <a:rPr lang="ja-JP" altLang="en-US"/>
              <a:t>「お知らせ」の利用が多いです</a:t>
            </a:r>
            <a:endParaRPr lang="en-US" altLang="ja-JP" dirty="0"/>
          </a:p>
          <a:p>
            <a:r>
              <a:rPr lang="ja-JP" altLang="en-US"/>
              <a:t>昨年度から，「メッセージ」機能をデフォルトで</a:t>
            </a:r>
            <a:r>
              <a:rPr lang="en-US" altLang="ja-JP" dirty="0"/>
              <a:t>ON</a:t>
            </a:r>
            <a:r>
              <a:rPr lang="ja-JP" altLang="en-US"/>
              <a:t>にしています</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BF3F82AF-E50D-8649-E82D-9798307F5A98}"/>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6FDC691A-CBA7-1AA2-0BDB-4FAAEDDCC8FF}"/>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F38A0DA-8AC2-56C1-843D-C0ACA2E9FB70}"/>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graphicFrame>
        <p:nvGraphicFramePr>
          <p:cNvPr id="30" name="グラフ 29">
            <a:extLst>
              <a:ext uri="{FF2B5EF4-FFF2-40B4-BE49-F238E27FC236}">
                <a16:creationId xmlns:a16="http://schemas.microsoft.com/office/drawing/2014/main" id="{1E3BA4B1-5542-A8EE-CFAD-C8332B968017}"/>
              </a:ext>
            </a:extLst>
          </p:cNvPr>
          <p:cNvGraphicFramePr/>
          <p:nvPr>
            <p:extLst>
              <p:ext uri="{D42A27DB-BD31-4B8C-83A1-F6EECF244321}">
                <p14:modId xmlns:p14="http://schemas.microsoft.com/office/powerpoint/2010/main" val="968112832"/>
              </p:ext>
            </p:extLst>
          </p:nvPr>
        </p:nvGraphicFramePr>
        <p:xfrm>
          <a:off x="2500565" y="2643646"/>
          <a:ext cx="8075239"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31" name="角丸四角形吹き出し 30">
            <a:extLst>
              <a:ext uri="{FF2B5EF4-FFF2-40B4-BE49-F238E27FC236}">
                <a16:creationId xmlns:a16="http://schemas.microsoft.com/office/drawing/2014/main" id="{A4B4B658-CB7F-E9E6-B8CE-6AF6B5948287}"/>
              </a:ext>
            </a:extLst>
          </p:cNvPr>
          <p:cNvSpPr/>
          <p:nvPr/>
        </p:nvSpPr>
        <p:spPr>
          <a:xfrm>
            <a:off x="710619" y="5781080"/>
            <a:ext cx="1782744" cy="500612"/>
          </a:xfrm>
          <a:prstGeom prst="wedgeRoundRectCallout">
            <a:avLst>
              <a:gd name="adj1" fmla="val 57291"/>
              <a:gd name="adj2" fmla="val -10676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32" name="角丸四角形吹き出し 31">
            <a:extLst>
              <a:ext uri="{FF2B5EF4-FFF2-40B4-BE49-F238E27FC236}">
                <a16:creationId xmlns:a16="http://schemas.microsoft.com/office/drawing/2014/main" id="{7DCFB1CC-6E02-0E09-1A48-477EF0FD350E}"/>
              </a:ext>
            </a:extLst>
          </p:cNvPr>
          <p:cNvSpPr/>
          <p:nvPr/>
        </p:nvSpPr>
        <p:spPr>
          <a:xfrm>
            <a:off x="717821" y="2974153"/>
            <a:ext cx="1782744" cy="500612"/>
          </a:xfrm>
          <a:prstGeom prst="wedgeRoundRectCallout">
            <a:avLst>
              <a:gd name="adj1" fmla="val 64533"/>
              <a:gd name="adj2" fmla="val 7524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grpSp>
        <p:nvGrpSpPr>
          <p:cNvPr id="56" name="グループ化 55">
            <a:extLst>
              <a:ext uri="{FF2B5EF4-FFF2-40B4-BE49-F238E27FC236}">
                <a16:creationId xmlns:a16="http://schemas.microsoft.com/office/drawing/2014/main" id="{3997A6C5-6990-DE96-A846-961CD5BDA134}"/>
              </a:ext>
            </a:extLst>
          </p:cNvPr>
          <p:cNvGrpSpPr/>
          <p:nvPr/>
        </p:nvGrpSpPr>
        <p:grpSpPr>
          <a:xfrm>
            <a:off x="9499376" y="5728"/>
            <a:ext cx="2501280" cy="661028"/>
            <a:chOff x="9499376" y="5728"/>
            <a:chExt cx="2501280" cy="661028"/>
          </a:xfrm>
        </p:grpSpPr>
        <p:grpSp>
          <p:nvGrpSpPr>
            <p:cNvPr id="57" name="グループ化 56">
              <a:extLst>
                <a:ext uri="{FF2B5EF4-FFF2-40B4-BE49-F238E27FC236}">
                  <a16:creationId xmlns:a16="http://schemas.microsoft.com/office/drawing/2014/main" id="{762FE27E-DD5C-E3DA-7B15-0E8A94AAC71F}"/>
                </a:ext>
              </a:extLst>
            </p:cNvPr>
            <p:cNvGrpSpPr/>
            <p:nvPr/>
          </p:nvGrpSpPr>
          <p:grpSpPr>
            <a:xfrm>
              <a:off x="9499376" y="15543"/>
              <a:ext cx="2501280" cy="644461"/>
              <a:chOff x="5432073" y="2373993"/>
              <a:chExt cx="2501280" cy="644461"/>
            </a:xfrm>
          </p:grpSpPr>
          <p:sp>
            <p:nvSpPr>
              <p:cNvPr id="62" name="矢印: 上 11">
                <a:extLst>
                  <a:ext uri="{FF2B5EF4-FFF2-40B4-BE49-F238E27FC236}">
                    <a16:creationId xmlns:a16="http://schemas.microsoft.com/office/drawing/2014/main" id="{7C8F4BEC-1A5B-3582-679A-677D9643710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12">
                <a:extLst>
                  <a:ext uri="{FF2B5EF4-FFF2-40B4-BE49-F238E27FC236}">
                    <a16:creationId xmlns:a16="http://schemas.microsoft.com/office/drawing/2014/main" id="{AD5CA8F0-A846-F124-3992-7B053436918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矢印: 上 13">
                <a:extLst>
                  <a:ext uri="{FF2B5EF4-FFF2-40B4-BE49-F238E27FC236}">
                    <a16:creationId xmlns:a16="http://schemas.microsoft.com/office/drawing/2014/main" id="{14736732-AC43-531E-705A-EDEFD5DDFC0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5" name="矢印: 上 15">
                <a:extLst>
                  <a:ext uri="{FF2B5EF4-FFF2-40B4-BE49-F238E27FC236}">
                    <a16:creationId xmlns:a16="http://schemas.microsoft.com/office/drawing/2014/main" id="{C8D72707-28FB-89EF-9B20-1FB1A574396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6" name="矢印: 上 34">
                <a:extLst>
                  <a:ext uri="{FF2B5EF4-FFF2-40B4-BE49-F238E27FC236}">
                    <a16:creationId xmlns:a16="http://schemas.microsoft.com/office/drawing/2014/main" id="{AA7BA94E-C625-8B27-0A50-6DF81C69FFF7}"/>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7" name="正方形/長方形 4">
                <a:extLst>
                  <a:ext uri="{FF2B5EF4-FFF2-40B4-BE49-F238E27FC236}">
                    <a16:creationId xmlns:a16="http://schemas.microsoft.com/office/drawing/2014/main" id="{B8523567-1DF6-B1B5-B071-84D28016429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8" name="グループ化 67">
                <a:extLst>
                  <a:ext uri="{FF2B5EF4-FFF2-40B4-BE49-F238E27FC236}">
                    <a16:creationId xmlns:a16="http://schemas.microsoft.com/office/drawing/2014/main" id="{5D737E2C-ED65-06B5-27EB-54C5402D6EE4}"/>
                  </a:ext>
                </a:extLst>
              </p:cNvPr>
              <p:cNvGrpSpPr/>
              <p:nvPr/>
            </p:nvGrpSpPr>
            <p:grpSpPr>
              <a:xfrm>
                <a:off x="5432073" y="2373993"/>
                <a:ext cx="2501280" cy="439964"/>
                <a:chOff x="5432073" y="2373993"/>
                <a:chExt cx="2501280" cy="439964"/>
              </a:xfrm>
            </p:grpSpPr>
            <p:sp>
              <p:nvSpPr>
                <p:cNvPr id="69" name="正方形/長方形 9">
                  <a:extLst>
                    <a:ext uri="{FF2B5EF4-FFF2-40B4-BE49-F238E27FC236}">
                      <a16:creationId xmlns:a16="http://schemas.microsoft.com/office/drawing/2014/main" id="{ADC64560-E32E-39C5-5535-A5F45F25647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70" name="正方形/長方形 8">
                  <a:extLst>
                    <a:ext uri="{FF2B5EF4-FFF2-40B4-BE49-F238E27FC236}">
                      <a16:creationId xmlns:a16="http://schemas.microsoft.com/office/drawing/2014/main" id="{550B5F40-94FB-B66A-9CA5-A9B0153D2352}"/>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71" name="グループ化 70">
                  <a:extLst>
                    <a:ext uri="{FF2B5EF4-FFF2-40B4-BE49-F238E27FC236}">
                      <a16:creationId xmlns:a16="http://schemas.microsoft.com/office/drawing/2014/main" id="{406611A3-7733-93F1-F5E0-E082C5D667DD}"/>
                    </a:ext>
                  </a:extLst>
                </p:cNvPr>
                <p:cNvGrpSpPr/>
                <p:nvPr/>
              </p:nvGrpSpPr>
              <p:grpSpPr>
                <a:xfrm>
                  <a:off x="5432073" y="2378013"/>
                  <a:ext cx="475115" cy="431924"/>
                  <a:chOff x="481382" y="4128535"/>
                  <a:chExt cx="1584000" cy="1440000"/>
                </a:xfrm>
              </p:grpSpPr>
              <p:sp>
                <p:nvSpPr>
                  <p:cNvPr id="78" name="正方形/長方形 5">
                    <a:extLst>
                      <a:ext uri="{FF2B5EF4-FFF2-40B4-BE49-F238E27FC236}">
                        <a16:creationId xmlns:a16="http://schemas.microsoft.com/office/drawing/2014/main" id="{36FB9BDD-8EC6-5D5E-9395-506B9AF57F8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9" name="Picture 2">
                    <a:extLst>
                      <a:ext uri="{FF2B5EF4-FFF2-40B4-BE49-F238E27FC236}">
                        <a16:creationId xmlns:a16="http://schemas.microsoft.com/office/drawing/2014/main" id="{71BEB224-24A1-8C8C-FE7A-B159434D29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グループ化 71">
                  <a:extLst>
                    <a:ext uri="{FF2B5EF4-FFF2-40B4-BE49-F238E27FC236}">
                      <a16:creationId xmlns:a16="http://schemas.microsoft.com/office/drawing/2014/main" id="{1388124D-9505-150B-C651-555848D2A647}"/>
                    </a:ext>
                  </a:extLst>
                </p:cNvPr>
                <p:cNvGrpSpPr/>
                <p:nvPr/>
              </p:nvGrpSpPr>
              <p:grpSpPr>
                <a:xfrm>
                  <a:off x="5922308" y="2378013"/>
                  <a:ext cx="475115" cy="431924"/>
                  <a:chOff x="2123728" y="4094174"/>
                  <a:chExt cx="1584000" cy="1440000"/>
                </a:xfrm>
              </p:grpSpPr>
              <p:sp>
                <p:nvSpPr>
                  <p:cNvPr id="76" name="正方形/長方形 6">
                    <a:extLst>
                      <a:ext uri="{FF2B5EF4-FFF2-40B4-BE49-F238E27FC236}">
                        <a16:creationId xmlns:a16="http://schemas.microsoft.com/office/drawing/2014/main" id="{2D0C694F-5349-1A07-E1EB-89B4AE56DC5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7" name="Picture 4" descr="ITC Learning Management System">
                    <a:extLst>
                      <a:ext uri="{FF2B5EF4-FFF2-40B4-BE49-F238E27FC236}">
                        <a16:creationId xmlns:a16="http://schemas.microsoft.com/office/drawing/2014/main" id="{7655CC81-B891-0EE2-F736-CD27EDE79C3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グループ化 72">
                  <a:extLst>
                    <a:ext uri="{FF2B5EF4-FFF2-40B4-BE49-F238E27FC236}">
                      <a16:creationId xmlns:a16="http://schemas.microsoft.com/office/drawing/2014/main" id="{48618B01-B85E-7C03-838D-6AA9AAB3AF7D}"/>
                    </a:ext>
                  </a:extLst>
                </p:cNvPr>
                <p:cNvGrpSpPr/>
                <p:nvPr/>
              </p:nvGrpSpPr>
              <p:grpSpPr>
                <a:xfrm>
                  <a:off x="6412543" y="2378013"/>
                  <a:ext cx="475115" cy="431924"/>
                  <a:chOff x="3751026" y="4089184"/>
                  <a:chExt cx="1584000" cy="1440000"/>
                </a:xfrm>
              </p:grpSpPr>
              <p:sp>
                <p:nvSpPr>
                  <p:cNvPr id="74" name="正方形/長方形 36">
                    <a:extLst>
                      <a:ext uri="{FF2B5EF4-FFF2-40B4-BE49-F238E27FC236}">
                        <a16:creationId xmlns:a16="http://schemas.microsoft.com/office/drawing/2014/main" id="{DD1C820F-36F5-067A-B6D9-9277D378454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5" name="Picture 6" descr="Zoomのロゴ">
                    <a:extLst>
                      <a:ext uri="{FF2B5EF4-FFF2-40B4-BE49-F238E27FC236}">
                        <a16:creationId xmlns:a16="http://schemas.microsoft.com/office/drawing/2014/main" id="{B3667A39-CF83-8799-7923-70CD006E3C0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8" name="正方形/長方形 57">
              <a:extLst>
                <a:ext uri="{FF2B5EF4-FFF2-40B4-BE49-F238E27FC236}">
                  <a16:creationId xmlns:a16="http://schemas.microsoft.com/office/drawing/2014/main" id="{7C241090-69EA-0C09-BD2E-D00BE099C482}"/>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9" name="正方形/長方形 58">
              <a:extLst>
                <a:ext uri="{FF2B5EF4-FFF2-40B4-BE49-F238E27FC236}">
                  <a16:creationId xmlns:a16="http://schemas.microsoft.com/office/drawing/2014/main" id="{E55225C3-4492-CA44-8320-AD7151C85241}"/>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0" name="正方形/長方形 59">
              <a:extLst>
                <a:ext uri="{FF2B5EF4-FFF2-40B4-BE49-F238E27FC236}">
                  <a16:creationId xmlns:a16="http://schemas.microsoft.com/office/drawing/2014/main" id="{381CF0E7-8DB2-ED84-C8D7-24982EE7DECB}"/>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1" name="正方形/長方形 60">
              <a:extLst>
                <a:ext uri="{FF2B5EF4-FFF2-40B4-BE49-F238E27FC236}">
                  <a16:creationId xmlns:a16="http://schemas.microsoft.com/office/drawing/2014/main" id="{BAE6A05D-07FC-2A78-C727-EC7D889C3E8B}"/>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1318241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41B01C-623C-70D6-16C1-05F358A37753}"/>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6C4FBD9A-2603-2625-6706-74BF99BBA5A9}"/>
              </a:ext>
            </a:extLst>
          </p:cNvPr>
          <p:cNvSpPr>
            <a:spLocks noGrp="1"/>
          </p:cNvSpPr>
          <p:nvPr>
            <p:ph idx="1"/>
          </p:nvPr>
        </p:nvSpPr>
        <p:spPr/>
        <p:txBody>
          <a:bodyPr/>
          <a:lstStyle/>
          <a:p>
            <a:r>
              <a:rPr lang="ja-JP" altLang="en-US"/>
              <a:t>「メッセージ」機能について</a:t>
            </a:r>
            <a:endParaRPr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教員は，送信者を把握し，返事を返すことができます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51BD7EA6-5E18-6FC8-25CA-D702D9AF3717}"/>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12AD9F51-BEA1-B5C2-5F0E-C72110A4C30D}"/>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CD8334A-3CD0-0AE2-F6EC-B5B10FE7DAD8}"/>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grpSp>
        <p:nvGrpSpPr>
          <p:cNvPr id="53" name="グループ化 52">
            <a:extLst>
              <a:ext uri="{FF2B5EF4-FFF2-40B4-BE49-F238E27FC236}">
                <a16:creationId xmlns:a16="http://schemas.microsoft.com/office/drawing/2014/main" id="{81F89398-1748-58AF-A14F-59BC686ECEC8}"/>
              </a:ext>
            </a:extLst>
          </p:cNvPr>
          <p:cNvGrpSpPr/>
          <p:nvPr/>
        </p:nvGrpSpPr>
        <p:grpSpPr>
          <a:xfrm>
            <a:off x="9499376" y="5728"/>
            <a:ext cx="2501280" cy="661028"/>
            <a:chOff x="9499376" y="5728"/>
            <a:chExt cx="2501280" cy="661028"/>
          </a:xfrm>
        </p:grpSpPr>
        <p:grpSp>
          <p:nvGrpSpPr>
            <p:cNvPr id="54" name="グループ化 53">
              <a:extLst>
                <a:ext uri="{FF2B5EF4-FFF2-40B4-BE49-F238E27FC236}">
                  <a16:creationId xmlns:a16="http://schemas.microsoft.com/office/drawing/2014/main" id="{9EE84DC4-1EB0-6E8D-3FB5-17E69BA8C5A1}"/>
                </a:ext>
              </a:extLst>
            </p:cNvPr>
            <p:cNvGrpSpPr/>
            <p:nvPr/>
          </p:nvGrpSpPr>
          <p:grpSpPr>
            <a:xfrm>
              <a:off x="9499376" y="15543"/>
              <a:ext cx="2501280" cy="644461"/>
              <a:chOff x="5432073" y="2373993"/>
              <a:chExt cx="2501280" cy="644461"/>
            </a:xfrm>
          </p:grpSpPr>
          <p:sp>
            <p:nvSpPr>
              <p:cNvPr id="59" name="矢印: 上 11">
                <a:extLst>
                  <a:ext uri="{FF2B5EF4-FFF2-40B4-BE49-F238E27FC236}">
                    <a16:creationId xmlns:a16="http://schemas.microsoft.com/office/drawing/2014/main" id="{0DF46296-4D68-6D3A-AE0C-78BE2207BFF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0" name="矢印: 上 12">
                <a:extLst>
                  <a:ext uri="{FF2B5EF4-FFF2-40B4-BE49-F238E27FC236}">
                    <a16:creationId xmlns:a16="http://schemas.microsoft.com/office/drawing/2014/main" id="{88E5A389-B38C-5C9C-5577-A10B606C176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3">
                <a:extLst>
                  <a:ext uri="{FF2B5EF4-FFF2-40B4-BE49-F238E27FC236}">
                    <a16:creationId xmlns:a16="http://schemas.microsoft.com/office/drawing/2014/main" id="{21FE6477-804A-8422-6C04-417FD422F13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5">
                <a:extLst>
                  <a:ext uri="{FF2B5EF4-FFF2-40B4-BE49-F238E27FC236}">
                    <a16:creationId xmlns:a16="http://schemas.microsoft.com/office/drawing/2014/main" id="{A4547F51-C8B6-FC15-B1F7-69C88A9088A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34">
                <a:extLst>
                  <a:ext uri="{FF2B5EF4-FFF2-40B4-BE49-F238E27FC236}">
                    <a16:creationId xmlns:a16="http://schemas.microsoft.com/office/drawing/2014/main" id="{D5A9B115-9789-6670-7CC0-4EDED7DC4FA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正方形/長方形 4">
                <a:extLst>
                  <a:ext uri="{FF2B5EF4-FFF2-40B4-BE49-F238E27FC236}">
                    <a16:creationId xmlns:a16="http://schemas.microsoft.com/office/drawing/2014/main" id="{F7BC298B-9AF8-D2AF-929F-304C57D8A72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5" name="グループ化 64">
                <a:extLst>
                  <a:ext uri="{FF2B5EF4-FFF2-40B4-BE49-F238E27FC236}">
                    <a16:creationId xmlns:a16="http://schemas.microsoft.com/office/drawing/2014/main" id="{B2D1E172-81C3-74E0-CF3A-724123B6D7B4}"/>
                  </a:ext>
                </a:extLst>
              </p:cNvPr>
              <p:cNvGrpSpPr/>
              <p:nvPr/>
            </p:nvGrpSpPr>
            <p:grpSpPr>
              <a:xfrm>
                <a:off x="5432073" y="2373993"/>
                <a:ext cx="2501280" cy="439964"/>
                <a:chOff x="5432073" y="2373993"/>
                <a:chExt cx="2501280" cy="439964"/>
              </a:xfrm>
            </p:grpSpPr>
            <p:sp>
              <p:nvSpPr>
                <p:cNvPr id="66" name="正方形/長方形 9">
                  <a:extLst>
                    <a:ext uri="{FF2B5EF4-FFF2-40B4-BE49-F238E27FC236}">
                      <a16:creationId xmlns:a16="http://schemas.microsoft.com/office/drawing/2014/main" id="{A637A9F7-0FF7-F3BC-C07B-471F8ED12FB0}"/>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7" name="正方形/長方形 8">
                  <a:extLst>
                    <a:ext uri="{FF2B5EF4-FFF2-40B4-BE49-F238E27FC236}">
                      <a16:creationId xmlns:a16="http://schemas.microsoft.com/office/drawing/2014/main" id="{9654E18C-E716-DC9E-670C-A2F60F8151A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8" name="グループ化 67">
                  <a:extLst>
                    <a:ext uri="{FF2B5EF4-FFF2-40B4-BE49-F238E27FC236}">
                      <a16:creationId xmlns:a16="http://schemas.microsoft.com/office/drawing/2014/main" id="{DFBB4F7A-7F98-C4A1-9AE8-43C59C6FD42B}"/>
                    </a:ext>
                  </a:extLst>
                </p:cNvPr>
                <p:cNvGrpSpPr/>
                <p:nvPr/>
              </p:nvGrpSpPr>
              <p:grpSpPr>
                <a:xfrm>
                  <a:off x="5432073" y="2378013"/>
                  <a:ext cx="475115" cy="431924"/>
                  <a:chOff x="481382" y="4128535"/>
                  <a:chExt cx="1584000" cy="1440000"/>
                </a:xfrm>
              </p:grpSpPr>
              <p:sp>
                <p:nvSpPr>
                  <p:cNvPr id="75" name="正方形/長方形 5">
                    <a:extLst>
                      <a:ext uri="{FF2B5EF4-FFF2-40B4-BE49-F238E27FC236}">
                        <a16:creationId xmlns:a16="http://schemas.microsoft.com/office/drawing/2014/main" id="{02988D89-3326-3B9D-1177-81562C54C03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6" name="Picture 2">
                    <a:extLst>
                      <a:ext uri="{FF2B5EF4-FFF2-40B4-BE49-F238E27FC236}">
                        <a16:creationId xmlns:a16="http://schemas.microsoft.com/office/drawing/2014/main" id="{F86E8A17-B104-F0B0-824F-E2A9BD62D53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グループ化 68">
                  <a:extLst>
                    <a:ext uri="{FF2B5EF4-FFF2-40B4-BE49-F238E27FC236}">
                      <a16:creationId xmlns:a16="http://schemas.microsoft.com/office/drawing/2014/main" id="{B58A1E9A-3DFD-42E4-C9A2-7ADF7848D6FD}"/>
                    </a:ext>
                  </a:extLst>
                </p:cNvPr>
                <p:cNvGrpSpPr/>
                <p:nvPr/>
              </p:nvGrpSpPr>
              <p:grpSpPr>
                <a:xfrm>
                  <a:off x="5922308" y="2378013"/>
                  <a:ext cx="475115" cy="431924"/>
                  <a:chOff x="2123728" y="4094174"/>
                  <a:chExt cx="1584000" cy="1440000"/>
                </a:xfrm>
              </p:grpSpPr>
              <p:sp>
                <p:nvSpPr>
                  <p:cNvPr id="73" name="正方形/長方形 6">
                    <a:extLst>
                      <a:ext uri="{FF2B5EF4-FFF2-40B4-BE49-F238E27FC236}">
                        <a16:creationId xmlns:a16="http://schemas.microsoft.com/office/drawing/2014/main" id="{1EC06685-BC97-F5ED-8AE0-9E044CC156C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4" name="Picture 4" descr="ITC Learning Management System">
                    <a:extLst>
                      <a:ext uri="{FF2B5EF4-FFF2-40B4-BE49-F238E27FC236}">
                        <a16:creationId xmlns:a16="http://schemas.microsoft.com/office/drawing/2014/main" id="{49D9D2ED-4226-158D-A81F-E07CD64518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0AF473B2-CBF2-55B8-BA07-66E1EB026629}"/>
                    </a:ext>
                  </a:extLst>
                </p:cNvPr>
                <p:cNvGrpSpPr/>
                <p:nvPr/>
              </p:nvGrpSpPr>
              <p:grpSpPr>
                <a:xfrm>
                  <a:off x="6412543" y="2378013"/>
                  <a:ext cx="475115" cy="431924"/>
                  <a:chOff x="3751026" y="4089184"/>
                  <a:chExt cx="1584000" cy="1440000"/>
                </a:xfrm>
              </p:grpSpPr>
              <p:sp>
                <p:nvSpPr>
                  <p:cNvPr id="71" name="正方形/長方形 36">
                    <a:extLst>
                      <a:ext uri="{FF2B5EF4-FFF2-40B4-BE49-F238E27FC236}">
                        <a16:creationId xmlns:a16="http://schemas.microsoft.com/office/drawing/2014/main" id="{9B2061FB-2D83-F25E-4BA4-FDF1C1033313}"/>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2" name="Picture 6" descr="Zoomのロゴ">
                    <a:extLst>
                      <a:ext uri="{FF2B5EF4-FFF2-40B4-BE49-F238E27FC236}">
                        <a16:creationId xmlns:a16="http://schemas.microsoft.com/office/drawing/2014/main" id="{C8962779-A5C5-848F-4840-BCED2AC05C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5" name="正方形/長方形 54">
              <a:extLst>
                <a:ext uri="{FF2B5EF4-FFF2-40B4-BE49-F238E27FC236}">
                  <a16:creationId xmlns:a16="http://schemas.microsoft.com/office/drawing/2014/main" id="{765AD9A6-DB98-57D0-073F-1D11C41EEC47}"/>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6" name="正方形/長方形 55">
              <a:extLst>
                <a:ext uri="{FF2B5EF4-FFF2-40B4-BE49-F238E27FC236}">
                  <a16:creationId xmlns:a16="http://schemas.microsoft.com/office/drawing/2014/main" id="{5DDAA9B2-C8D3-FEC4-849A-932DF46B8656}"/>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A12A2F83-2EEE-FD6A-0EF4-A1E59310B673}"/>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F476F63A-68B9-D81B-AF7A-63A4B37A079A}"/>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323802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9726CE-D010-0A34-BDAA-700AB6925405}"/>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B9350385-3058-7E2C-52C1-424B9B1A4E5D}"/>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2186D1DC-5A1D-45C7-DCAA-1B6BB5123297}"/>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FF95FD0-DE86-35D3-4832-D13FF633DD11}"/>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5F8B4476-0EE7-B2B3-3298-9533DA0A21F8}"/>
              </a:ext>
            </a:extLst>
          </p:cNvPr>
          <p:cNvPicPr>
            <a:picLocks noChangeAspect="1"/>
          </p:cNvPicPr>
          <p:nvPr/>
        </p:nvPicPr>
        <p:blipFill rotWithShape="1">
          <a:blip r:embed="rId2">
            <a:extLst>
              <a:ext uri="{28A0092B-C50C-407E-A947-70E740481C1C}">
                <a14:useLocalDpi xmlns:a14="http://schemas.microsoft.com/office/drawing/2010/main" val="0"/>
              </a:ext>
            </a:extLst>
          </a:blip>
          <a:srcRect t="2700" b="1931"/>
          <a:stretch/>
        </p:blipFill>
        <p:spPr>
          <a:xfrm>
            <a:off x="1134082" y="2336140"/>
            <a:ext cx="9864090" cy="2441751"/>
          </a:xfrm>
          <a:prstGeom prst="rect">
            <a:avLst/>
          </a:prstGeom>
          <a:ln>
            <a:solidFill>
              <a:srgbClr val="7030A0"/>
            </a:solidFill>
          </a:ln>
        </p:spPr>
      </p:pic>
      <p:sp>
        <p:nvSpPr>
          <p:cNvPr id="8" name="正方形/長方形 7">
            <a:extLst>
              <a:ext uri="{FF2B5EF4-FFF2-40B4-BE49-F238E27FC236}">
                <a16:creationId xmlns:a16="http://schemas.microsoft.com/office/drawing/2014/main" id="{739313C6-02AA-3B9F-1161-82BDBBAA57E5}"/>
              </a:ext>
            </a:extLst>
          </p:cNvPr>
          <p:cNvSpPr>
            <a:spLocks/>
          </p:cNvSpPr>
          <p:nvPr/>
        </p:nvSpPr>
        <p:spPr>
          <a:xfrm>
            <a:off x="3863752" y="4401136"/>
            <a:ext cx="252000"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1839659B-48DB-E613-CF36-3B3A0C5F4C5F}"/>
              </a:ext>
            </a:extLst>
          </p:cNvPr>
          <p:cNvSpPr/>
          <p:nvPr/>
        </p:nvSpPr>
        <p:spPr>
          <a:xfrm>
            <a:off x="5591944" y="5006153"/>
            <a:ext cx="3528400" cy="767110"/>
          </a:xfrm>
          <a:prstGeom prst="wedgeRoundRectCallout">
            <a:avLst>
              <a:gd name="adj1" fmla="val -90841"/>
              <a:gd name="adj2" fmla="val -930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チェックしてあると学生が教員にメッセージを送れる</a:t>
            </a:r>
            <a:endParaRPr lang="en-US" altLang="ja-JP" sz="2000" dirty="0"/>
          </a:p>
        </p:txBody>
      </p:sp>
      <p:grpSp>
        <p:nvGrpSpPr>
          <p:cNvPr id="55" name="グループ化 54">
            <a:extLst>
              <a:ext uri="{FF2B5EF4-FFF2-40B4-BE49-F238E27FC236}">
                <a16:creationId xmlns:a16="http://schemas.microsoft.com/office/drawing/2014/main" id="{B44A27D7-EBA2-FB7A-565D-30BF51EA0C03}"/>
              </a:ext>
            </a:extLst>
          </p:cNvPr>
          <p:cNvGrpSpPr/>
          <p:nvPr/>
        </p:nvGrpSpPr>
        <p:grpSpPr>
          <a:xfrm>
            <a:off x="9499376" y="5728"/>
            <a:ext cx="2501280" cy="661028"/>
            <a:chOff x="9499376" y="5728"/>
            <a:chExt cx="2501280" cy="661028"/>
          </a:xfrm>
        </p:grpSpPr>
        <p:grpSp>
          <p:nvGrpSpPr>
            <p:cNvPr id="56" name="グループ化 55">
              <a:extLst>
                <a:ext uri="{FF2B5EF4-FFF2-40B4-BE49-F238E27FC236}">
                  <a16:creationId xmlns:a16="http://schemas.microsoft.com/office/drawing/2014/main" id="{8871740B-6388-F010-C517-FCA5D9667547}"/>
                </a:ext>
              </a:extLst>
            </p:cNvPr>
            <p:cNvGrpSpPr/>
            <p:nvPr/>
          </p:nvGrpSpPr>
          <p:grpSpPr>
            <a:xfrm>
              <a:off x="9499376" y="15543"/>
              <a:ext cx="2501280" cy="644461"/>
              <a:chOff x="5432073" y="2373993"/>
              <a:chExt cx="2501280" cy="644461"/>
            </a:xfrm>
          </p:grpSpPr>
          <p:sp>
            <p:nvSpPr>
              <p:cNvPr id="61" name="矢印: 上 11">
                <a:extLst>
                  <a:ext uri="{FF2B5EF4-FFF2-40B4-BE49-F238E27FC236}">
                    <a16:creationId xmlns:a16="http://schemas.microsoft.com/office/drawing/2014/main" id="{E778973F-112D-08D6-FA56-B8997F6305F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2">
                <a:extLst>
                  <a:ext uri="{FF2B5EF4-FFF2-40B4-BE49-F238E27FC236}">
                    <a16:creationId xmlns:a16="http://schemas.microsoft.com/office/drawing/2014/main" id="{BCCE9D95-1373-B29A-6A4C-30A96FEAA04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13">
                <a:extLst>
                  <a:ext uri="{FF2B5EF4-FFF2-40B4-BE49-F238E27FC236}">
                    <a16:creationId xmlns:a16="http://schemas.microsoft.com/office/drawing/2014/main" id="{3CF418F8-D82C-E50A-B231-D83B8CDA124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矢印: 上 15">
                <a:extLst>
                  <a:ext uri="{FF2B5EF4-FFF2-40B4-BE49-F238E27FC236}">
                    <a16:creationId xmlns:a16="http://schemas.microsoft.com/office/drawing/2014/main" id="{0E5661C4-8B6D-6069-0048-36B615671FA2}"/>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5" name="矢印: 上 34">
                <a:extLst>
                  <a:ext uri="{FF2B5EF4-FFF2-40B4-BE49-F238E27FC236}">
                    <a16:creationId xmlns:a16="http://schemas.microsoft.com/office/drawing/2014/main" id="{DA160212-565C-1076-1E40-C3470B91037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6" name="正方形/長方形 4">
                <a:extLst>
                  <a:ext uri="{FF2B5EF4-FFF2-40B4-BE49-F238E27FC236}">
                    <a16:creationId xmlns:a16="http://schemas.microsoft.com/office/drawing/2014/main" id="{20960640-0F19-D06A-2126-3FD572276AD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7" name="グループ化 66">
                <a:extLst>
                  <a:ext uri="{FF2B5EF4-FFF2-40B4-BE49-F238E27FC236}">
                    <a16:creationId xmlns:a16="http://schemas.microsoft.com/office/drawing/2014/main" id="{D15A556F-2C37-8729-A6BD-6E373E2A12C0}"/>
                  </a:ext>
                </a:extLst>
              </p:cNvPr>
              <p:cNvGrpSpPr/>
              <p:nvPr/>
            </p:nvGrpSpPr>
            <p:grpSpPr>
              <a:xfrm>
                <a:off x="5432073" y="2373993"/>
                <a:ext cx="2501280" cy="439964"/>
                <a:chOff x="5432073" y="2373993"/>
                <a:chExt cx="2501280" cy="439964"/>
              </a:xfrm>
            </p:grpSpPr>
            <p:sp>
              <p:nvSpPr>
                <p:cNvPr id="68" name="正方形/長方形 9">
                  <a:extLst>
                    <a:ext uri="{FF2B5EF4-FFF2-40B4-BE49-F238E27FC236}">
                      <a16:creationId xmlns:a16="http://schemas.microsoft.com/office/drawing/2014/main" id="{E0FB47D6-473B-1EFF-6BD1-5A60D5C726D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9" name="正方形/長方形 8">
                  <a:extLst>
                    <a:ext uri="{FF2B5EF4-FFF2-40B4-BE49-F238E27FC236}">
                      <a16:creationId xmlns:a16="http://schemas.microsoft.com/office/drawing/2014/main" id="{2460C05F-ABB3-0250-D161-039D68BA2D7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70" name="グループ化 69">
                  <a:extLst>
                    <a:ext uri="{FF2B5EF4-FFF2-40B4-BE49-F238E27FC236}">
                      <a16:creationId xmlns:a16="http://schemas.microsoft.com/office/drawing/2014/main" id="{3269AF5C-8090-DBBF-1212-F82E0917DAB5}"/>
                    </a:ext>
                  </a:extLst>
                </p:cNvPr>
                <p:cNvGrpSpPr/>
                <p:nvPr/>
              </p:nvGrpSpPr>
              <p:grpSpPr>
                <a:xfrm>
                  <a:off x="5432073" y="2378013"/>
                  <a:ext cx="475115" cy="431924"/>
                  <a:chOff x="481382" y="4128535"/>
                  <a:chExt cx="1584000" cy="1440000"/>
                </a:xfrm>
              </p:grpSpPr>
              <p:sp>
                <p:nvSpPr>
                  <p:cNvPr id="77" name="正方形/長方形 5">
                    <a:extLst>
                      <a:ext uri="{FF2B5EF4-FFF2-40B4-BE49-F238E27FC236}">
                        <a16:creationId xmlns:a16="http://schemas.microsoft.com/office/drawing/2014/main" id="{361FFB00-31F6-1C17-D0F2-92BAC6E1697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8" name="Picture 2">
                    <a:extLst>
                      <a:ext uri="{FF2B5EF4-FFF2-40B4-BE49-F238E27FC236}">
                        <a16:creationId xmlns:a16="http://schemas.microsoft.com/office/drawing/2014/main" id="{6FAA06B1-901A-5244-6020-6FD19F6BE28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グループ化 70">
                  <a:extLst>
                    <a:ext uri="{FF2B5EF4-FFF2-40B4-BE49-F238E27FC236}">
                      <a16:creationId xmlns:a16="http://schemas.microsoft.com/office/drawing/2014/main" id="{2E928B8C-0D1B-E333-F774-EEFF5322CDE5}"/>
                    </a:ext>
                  </a:extLst>
                </p:cNvPr>
                <p:cNvGrpSpPr/>
                <p:nvPr/>
              </p:nvGrpSpPr>
              <p:grpSpPr>
                <a:xfrm>
                  <a:off x="5922308" y="2378013"/>
                  <a:ext cx="475115" cy="431924"/>
                  <a:chOff x="2123728" y="4094174"/>
                  <a:chExt cx="1584000" cy="1440000"/>
                </a:xfrm>
              </p:grpSpPr>
              <p:sp>
                <p:nvSpPr>
                  <p:cNvPr id="75" name="正方形/長方形 6">
                    <a:extLst>
                      <a:ext uri="{FF2B5EF4-FFF2-40B4-BE49-F238E27FC236}">
                        <a16:creationId xmlns:a16="http://schemas.microsoft.com/office/drawing/2014/main" id="{7CC55C33-1533-70D3-C2A6-A73D7F0FE27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6" name="Picture 4" descr="ITC Learning Management System">
                    <a:extLst>
                      <a:ext uri="{FF2B5EF4-FFF2-40B4-BE49-F238E27FC236}">
                        <a16:creationId xmlns:a16="http://schemas.microsoft.com/office/drawing/2014/main" id="{A19AE774-0376-A5A7-F26D-51EAF64B330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グループ化 71">
                  <a:extLst>
                    <a:ext uri="{FF2B5EF4-FFF2-40B4-BE49-F238E27FC236}">
                      <a16:creationId xmlns:a16="http://schemas.microsoft.com/office/drawing/2014/main" id="{0B2C1EEB-2BE6-631B-3BD8-9B6A6F64347A}"/>
                    </a:ext>
                  </a:extLst>
                </p:cNvPr>
                <p:cNvGrpSpPr/>
                <p:nvPr/>
              </p:nvGrpSpPr>
              <p:grpSpPr>
                <a:xfrm>
                  <a:off x="6412543" y="2378013"/>
                  <a:ext cx="475115" cy="431924"/>
                  <a:chOff x="3751026" y="4089184"/>
                  <a:chExt cx="1584000" cy="1440000"/>
                </a:xfrm>
              </p:grpSpPr>
              <p:sp>
                <p:nvSpPr>
                  <p:cNvPr id="73" name="正方形/長方形 36">
                    <a:extLst>
                      <a:ext uri="{FF2B5EF4-FFF2-40B4-BE49-F238E27FC236}">
                        <a16:creationId xmlns:a16="http://schemas.microsoft.com/office/drawing/2014/main" id="{6F473817-B4EC-9932-92B4-E67F73A8335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4" name="Picture 6" descr="Zoomのロゴ">
                    <a:extLst>
                      <a:ext uri="{FF2B5EF4-FFF2-40B4-BE49-F238E27FC236}">
                        <a16:creationId xmlns:a16="http://schemas.microsoft.com/office/drawing/2014/main" id="{4F152742-4991-E2CA-0FCB-78112ED53B8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7" name="正方形/長方形 56">
              <a:extLst>
                <a:ext uri="{FF2B5EF4-FFF2-40B4-BE49-F238E27FC236}">
                  <a16:creationId xmlns:a16="http://schemas.microsoft.com/office/drawing/2014/main" id="{AB934C0C-B936-5EFD-7E22-49767A764294}"/>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F4E3CC74-4AC0-E2D8-0B55-74195E238C9B}"/>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9" name="正方形/長方形 58">
              <a:extLst>
                <a:ext uri="{FF2B5EF4-FFF2-40B4-BE49-F238E27FC236}">
                  <a16:creationId xmlns:a16="http://schemas.microsoft.com/office/drawing/2014/main" id="{678D4D0C-C844-79C5-098C-7616D7D65E42}"/>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60" name="正方形/長方形 59">
              <a:extLst>
                <a:ext uri="{FF2B5EF4-FFF2-40B4-BE49-F238E27FC236}">
                  <a16:creationId xmlns:a16="http://schemas.microsoft.com/office/drawing/2014/main" id="{3053A9A0-1B4E-5C57-1C15-B9462133C035}"/>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4129014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50770-9B6D-26A7-EDB4-1359E8C65482}"/>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E05789D6-87F0-7668-5DD6-F639B964D8E9}"/>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の掲載場所が，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kumimoji="1" lang="ja-JP" altLang="en-US"/>
          </a:p>
          <a:p>
            <a:endParaRPr kumimoji="1" lang="ja-JP" altLang="en-US"/>
          </a:p>
        </p:txBody>
      </p:sp>
      <p:sp>
        <p:nvSpPr>
          <p:cNvPr id="4" name="日付プレースホルダー 3">
            <a:extLst>
              <a:ext uri="{FF2B5EF4-FFF2-40B4-BE49-F238E27FC236}">
                <a16:creationId xmlns:a16="http://schemas.microsoft.com/office/drawing/2014/main" id="{07C7CF67-7C8F-BB92-7B72-57BF2314A967}"/>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B009B6EB-C4B3-D4FE-495F-8A14D2D7E18F}"/>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BF6F38D-F783-8E3B-035F-BE0AF0077359}"/>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095191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0A0B0-BE0E-3E71-F3A4-A3A73E4750F6}"/>
              </a:ext>
            </a:extLst>
          </p:cNvPr>
          <p:cNvSpPr>
            <a:spLocks noGrp="1"/>
          </p:cNvSpPr>
          <p:nvPr>
            <p:ph type="title"/>
          </p:nvPr>
        </p:nvSpPr>
        <p:spPr/>
        <p:txBody>
          <a:bodyPr/>
          <a:lstStyle/>
          <a:p>
            <a:r>
              <a:rPr lang="ja-JP" altLang="en-US"/>
              <a:t>課題やテストの出題</a:t>
            </a:r>
            <a:endParaRPr kumimoji="1" lang="ja-JP" altLang="en-US"/>
          </a:p>
        </p:txBody>
      </p:sp>
      <p:sp>
        <p:nvSpPr>
          <p:cNvPr id="3" name="コンテンツ プレースホルダー 2">
            <a:extLst>
              <a:ext uri="{FF2B5EF4-FFF2-40B4-BE49-F238E27FC236}">
                <a16:creationId xmlns:a16="http://schemas.microsoft.com/office/drawing/2014/main" id="{721A1C1D-766F-48DF-26D6-4ECF1F5F7EDC}"/>
              </a:ext>
            </a:extLst>
          </p:cNvPr>
          <p:cNvSpPr>
            <a:spLocks noGrp="1"/>
          </p:cNvSpPr>
          <p:nvPr>
            <p:ph idx="1"/>
          </p:nvPr>
        </p:nvSpPr>
        <p:spPr/>
        <p:txBody>
          <a:bodyPr/>
          <a:lstStyle/>
          <a:p>
            <a:r>
              <a:rPr lang="ja-JP" altLang="en-US"/>
              <a:t>学生用には，提出すべき課題，受験すべきテストなどを一覧表示する画面があります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562D434-E95F-9535-61B5-2D04BBF0685B}"/>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CD30DBB3-F9F6-94C2-9355-01FBC4EEAF9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5D5C387-1072-AEB7-F7EA-B005C51253FC}"/>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7" name="コンテンツ プレースホルダー 33" descr="グラフィカル ユーザー インターフェイス&#10;&#10;低い精度で自動的に生成された説明">
            <a:extLst>
              <a:ext uri="{FF2B5EF4-FFF2-40B4-BE49-F238E27FC236}">
                <a16:creationId xmlns:a16="http://schemas.microsoft.com/office/drawing/2014/main" id="{56F1C496-00CC-B422-51A2-C17FC39B6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209794"/>
            <a:ext cx="8839200" cy="3981450"/>
          </a:xfrm>
          <a:prstGeom prst="rect">
            <a:avLst/>
          </a:prstGeom>
          <a:ln>
            <a:solidFill>
              <a:srgbClr val="7030A0"/>
            </a:solidFill>
          </a:ln>
        </p:spPr>
      </p:pic>
      <p:sp>
        <p:nvSpPr>
          <p:cNvPr id="8" name="正方形/長方形 7">
            <a:extLst>
              <a:ext uri="{FF2B5EF4-FFF2-40B4-BE49-F238E27FC236}">
                <a16:creationId xmlns:a16="http://schemas.microsoft.com/office/drawing/2014/main" id="{644B32F2-9575-00F2-F1C9-1298BDEA93B7}"/>
              </a:ext>
            </a:extLst>
          </p:cNvPr>
          <p:cNvSpPr/>
          <p:nvPr/>
        </p:nvSpPr>
        <p:spPr>
          <a:xfrm>
            <a:off x="7974094" y="4267594"/>
            <a:ext cx="1074234" cy="1923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A915A9AA-11AA-5B9D-030B-6D3671CC6453}"/>
              </a:ext>
            </a:extLst>
          </p:cNvPr>
          <p:cNvSpPr/>
          <p:nvPr/>
        </p:nvSpPr>
        <p:spPr>
          <a:xfrm>
            <a:off x="8030859" y="2828272"/>
            <a:ext cx="3579318" cy="544327"/>
          </a:xfrm>
          <a:prstGeom prst="wedgeRoundRectCallout">
            <a:avLst>
              <a:gd name="adj1" fmla="val -24721"/>
              <a:gd name="adj2" fmla="val 21124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締切順に並べることができる</a:t>
            </a:r>
            <a:endParaRPr lang="en-US" altLang="ja-JP" sz="2000" dirty="0"/>
          </a:p>
        </p:txBody>
      </p:sp>
      <p:grpSp>
        <p:nvGrpSpPr>
          <p:cNvPr id="33" name="グループ化 32">
            <a:extLst>
              <a:ext uri="{FF2B5EF4-FFF2-40B4-BE49-F238E27FC236}">
                <a16:creationId xmlns:a16="http://schemas.microsoft.com/office/drawing/2014/main" id="{1058B2E9-9C13-281F-C5B8-2050FE36F33D}"/>
              </a:ext>
            </a:extLst>
          </p:cNvPr>
          <p:cNvGrpSpPr/>
          <p:nvPr/>
        </p:nvGrpSpPr>
        <p:grpSpPr>
          <a:xfrm>
            <a:off x="9499376" y="5728"/>
            <a:ext cx="2501280" cy="661028"/>
            <a:chOff x="9499376" y="5728"/>
            <a:chExt cx="2501280" cy="661028"/>
          </a:xfrm>
        </p:grpSpPr>
        <p:grpSp>
          <p:nvGrpSpPr>
            <p:cNvPr id="34" name="グループ化 33">
              <a:extLst>
                <a:ext uri="{FF2B5EF4-FFF2-40B4-BE49-F238E27FC236}">
                  <a16:creationId xmlns:a16="http://schemas.microsoft.com/office/drawing/2014/main" id="{9CD0D594-5668-1698-DADE-5CB23306691E}"/>
                </a:ext>
              </a:extLst>
            </p:cNvPr>
            <p:cNvGrpSpPr/>
            <p:nvPr/>
          </p:nvGrpSpPr>
          <p:grpSpPr>
            <a:xfrm>
              <a:off x="9499376" y="15543"/>
              <a:ext cx="2501280" cy="644461"/>
              <a:chOff x="5432073" y="2373993"/>
              <a:chExt cx="2501280" cy="644461"/>
            </a:xfrm>
          </p:grpSpPr>
          <p:sp>
            <p:nvSpPr>
              <p:cNvPr id="39" name="矢印: 上 11">
                <a:extLst>
                  <a:ext uri="{FF2B5EF4-FFF2-40B4-BE49-F238E27FC236}">
                    <a16:creationId xmlns:a16="http://schemas.microsoft.com/office/drawing/2014/main" id="{B926C655-83A6-76B6-1681-0C78BF231470}"/>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0" name="矢印: 上 12">
                <a:extLst>
                  <a:ext uri="{FF2B5EF4-FFF2-40B4-BE49-F238E27FC236}">
                    <a16:creationId xmlns:a16="http://schemas.microsoft.com/office/drawing/2014/main" id="{9260CF2F-927F-C435-3488-EE03C8656E8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1" name="矢印: 上 13">
                <a:extLst>
                  <a:ext uri="{FF2B5EF4-FFF2-40B4-BE49-F238E27FC236}">
                    <a16:creationId xmlns:a16="http://schemas.microsoft.com/office/drawing/2014/main" id="{173A721C-555A-88CE-DF0C-48E86A101F5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2" name="矢印: 上 15">
                <a:extLst>
                  <a:ext uri="{FF2B5EF4-FFF2-40B4-BE49-F238E27FC236}">
                    <a16:creationId xmlns:a16="http://schemas.microsoft.com/office/drawing/2014/main" id="{11D6F8EE-C5B8-BE62-3673-F8F5151EB51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3" name="矢印: 上 34">
                <a:extLst>
                  <a:ext uri="{FF2B5EF4-FFF2-40B4-BE49-F238E27FC236}">
                    <a16:creationId xmlns:a16="http://schemas.microsoft.com/office/drawing/2014/main" id="{83ECD3DE-77F4-6E78-7843-08247B55A64E}"/>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4" name="正方形/長方形 4">
                <a:extLst>
                  <a:ext uri="{FF2B5EF4-FFF2-40B4-BE49-F238E27FC236}">
                    <a16:creationId xmlns:a16="http://schemas.microsoft.com/office/drawing/2014/main" id="{678090F9-A4AF-13A4-2B4D-82C5585701B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45" name="グループ化 44">
                <a:extLst>
                  <a:ext uri="{FF2B5EF4-FFF2-40B4-BE49-F238E27FC236}">
                    <a16:creationId xmlns:a16="http://schemas.microsoft.com/office/drawing/2014/main" id="{C11C2BF0-3E6D-13E6-7C39-6922A27E3B30}"/>
                  </a:ext>
                </a:extLst>
              </p:cNvPr>
              <p:cNvGrpSpPr/>
              <p:nvPr/>
            </p:nvGrpSpPr>
            <p:grpSpPr>
              <a:xfrm>
                <a:off x="5432073" y="2373993"/>
                <a:ext cx="2501280" cy="439964"/>
                <a:chOff x="5432073" y="2373993"/>
                <a:chExt cx="2501280" cy="439964"/>
              </a:xfrm>
            </p:grpSpPr>
            <p:sp>
              <p:nvSpPr>
                <p:cNvPr id="46" name="正方形/長方形 9">
                  <a:extLst>
                    <a:ext uri="{FF2B5EF4-FFF2-40B4-BE49-F238E27FC236}">
                      <a16:creationId xmlns:a16="http://schemas.microsoft.com/office/drawing/2014/main" id="{06971268-62DD-40C8-0CA2-04DB40FBF0F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47" name="正方形/長方形 8">
                  <a:extLst>
                    <a:ext uri="{FF2B5EF4-FFF2-40B4-BE49-F238E27FC236}">
                      <a16:creationId xmlns:a16="http://schemas.microsoft.com/office/drawing/2014/main" id="{63663A2D-A0D9-9A29-B864-95FAAD9D908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8" name="グループ化 47">
                  <a:extLst>
                    <a:ext uri="{FF2B5EF4-FFF2-40B4-BE49-F238E27FC236}">
                      <a16:creationId xmlns:a16="http://schemas.microsoft.com/office/drawing/2014/main" id="{7E66CC24-4170-0F81-EFF0-7C8035A35A83}"/>
                    </a:ext>
                  </a:extLst>
                </p:cNvPr>
                <p:cNvGrpSpPr/>
                <p:nvPr/>
              </p:nvGrpSpPr>
              <p:grpSpPr>
                <a:xfrm>
                  <a:off x="5432073" y="2378013"/>
                  <a:ext cx="475115" cy="431924"/>
                  <a:chOff x="481382" y="4128535"/>
                  <a:chExt cx="1584000" cy="1440000"/>
                </a:xfrm>
              </p:grpSpPr>
              <p:sp>
                <p:nvSpPr>
                  <p:cNvPr id="55" name="正方形/長方形 5">
                    <a:extLst>
                      <a:ext uri="{FF2B5EF4-FFF2-40B4-BE49-F238E27FC236}">
                        <a16:creationId xmlns:a16="http://schemas.microsoft.com/office/drawing/2014/main" id="{0FB985C0-C07E-A94D-F48F-9AD0EFE8668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6" name="Picture 2">
                    <a:extLst>
                      <a:ext uri="{FF2B5EF4-FFF2-40B4-BE49-F238E27FC236}">
                        <a16:creationId xmlns:a16="http://schemas.microsoft.com/office/drawing/2014/main" id="{25134D0B-9F56-8FD6-38E2-3B6EF2BD44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グループ化 48">
                  <a:extLst>
                    <a:ext uri="{FF2B5EF4-FFF2-40B4-BE49-F238E27FC236}">
                      <a16:creationId xmlns:a16="http://schemas.microsoft.com/office/drawing/2014/main" id="{7B0C6F89-0447-24F8-3EBD-9796682D0E0D}"/>
                    </a:ext>
                  </a:extLst>
                </p:cNvPr>
                <p:cNvGrpSpPr/>
                <p:nvPr/>
              </p:nvGrpSpPr>
              <p:grpSpPr>
                <a:xfrm>
                  <a:off x="5922308" y="2378013"/>
                  <a:ext cx="475115" cy="431924"/>
                  <a:chOff x="2123728" y="4094174"/>
                  <a:chExt cx="1584000" cy="1440000"/>
                </a:xfrm>
              </p:grpSpPr>
              <p:sp>
                <p:nvSpPr>
                  <p:cNvPr id="53" name="正方形/長方形 6">
                    <a:extLst>
                      <a:ext uri="{FF2B5EF4-FFF2-40B4-BE49-F238E27FC236}">
                        <a16:creationId xmlns:a16="http://schemas.microsoft.com/office/drawing/2014/main" id="{55004B4D-50E5-16A6-E27E-168DE28B6A7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4" name="Picture 4" descr="ITC Learning Management System">
                    <a:extLst>
                      <a:ext uri="{FF2B5EF4-FFF2-40B4-BE49-F238E27FC236}">
                        <a16:creationId xmlns:a16="http://schemas.microsoft.com/office/drawing/2014/main" id="{B49EA0E3-6CAB-1BD5-82E5-736DC5E25B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グループ化 49">
                  <a:extLst>
                    <a:ext uri="{FF2B5EF4-FFF2-40B4-BE49-F238E27FC236}">
                      <a16:creationId xmlns:a16="http://schemas.microsoft.com/office/drawing/2014/main" id="{4EF8E519-BA6C-8D9D-637A-F47E8F7DA541}"/>
                    </a:ext>
                  </a:extLst>
                </p:cNvPr>
                <p:cNvGrpSpPr/>
                <p:nvPr/>
              </p:nvGrpSpPr>
              <p:grpSpPr>
                <a:xfrm>
                  <a:off x="6412543" y="2378013"/>
                  <a:ext cx="475115" cy="431924"/>
                  <a:chOff x="3751026" y="4089184"/>
                  <a:chExt cx="1584000" cy="1440000"/>
                </a:xfrm>
              </p:grpSpPr>
              <p:sp>
                <p:nvSpPr>
                  <p:cNvPr id="51" name="正方形/長方形 36">
                    <a:extLst>
                      <a:ext uri="{FF2B5EF4-FFF2-40B4-BE49-F238E27FC236}">
                        <a16:creationId xmlns:a16="http://schemas.microsoft.com/office/drawing/2014/main" id="{6C2A83A9-BBF9-162A-ED20-421A718F229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2" name="Picture 6" descr="Zoomのロゴ">
                    <a:extLst>
                      <a:ext uri="{FF2B5EF4-FFF2-40B4-BE49-F238E27FC236}">
                        <a16:creationId xmlns:a16="http://schemas.microsoft.com/office/drawing/2014/main" id="{0B16296B-07BE-E5F7-619D-1700FF2D824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正方形/長方形 34">
              <a:extLst>
                <a:ext uri="{FF2B5EF4-FFF2-40B4-BE49-F238E27FC236}">
                  <a16:creationId xmlns:a16="http://schemas.microsoft.com/office/drawing/2014/main" id="{AE2A114B-53A3-98FF-0174-40B3BF8BF915}"/>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6" name="正方形/長方形 35">
              <a:extLst>
                <a:ext uri="{FF2B5EF4-FFF2-40B4-BE49-F238E27FC236}">
                  <a16:creationId xmlns:a16="http://schemas.microsoft.com/office/drawing/2014/main" id="{E239D2AB-EAF7-2809-FC1B-19D0172902D4}"/>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7" name="正方形/長方形 36">
              <a:extLst>
                <a:ext uri="{FF2B5EF4-FFF2-40B4-BE49-F238E27FC236}">
                  <a16:creationId xmlns:a16="http://schemas.microsoft.com/office/drawing/2014/main" id="{3B050813-A9A8-A6B2-CDC9-9B931CE3A743}"/>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8" name="正方形/長方形 37">
              <a:extLst>
                <a:ext uri="{FF2B5EF4-FFF2-40B4-BE49-F238E27FC236}">
                  <a16:creationId xmlns:a16="http://schemas.microsoft.com/office/drawing/2014/main" id="{C3EFB645-BF3C-0054-9606-1DBA7A8AE75D}"/>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4129219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99946A-9BEB-5A8C-062A-BB7E059423CD}"/>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7C80BC79-604A-06FF-94F0-E4917BA7648E}"/>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973F8D23-42A6-DAF2-C43B-56CFA4FF2CD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E5DD98B-371E-0B53-528E-0B058828B05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descr="モニターに映ったウェブページのスクリーンショット&#10;&#10;自動的に生成された説明">
            <a:extLst>
              <a:ext uri="{FF2B5EF4-FFF2-40B4-BE49-F238E27FC236}">
                <a16:creationId xmlns:a16="http://schemas.microsoft.com/office/drawing/2014/main" id="{FF655939-AAAD-5AE5-B803-07E709D7FF95}"/>
              </a:ext>
            </a:extLst>
          </p:cNvPr>
          <p:cNvPicPr>
            <a:picLocks noChangeAspect="1"/>
          </p:cNvPicPr>
          <p:nvPr/>
        </p:nvPicPr>
        <p:blipFill rotWithShape="1">
          <a:blip r:embed="rId2">
            <a:extLst>
              <a:ext uri="{28A0092B-C50C-407E-A947-70E740481C1C}">
                <a14:useLocalDpi xmlns:a14="http://schemas.microsoft.com/office/drawing/2010/main" val="0"/>
              </a:ext>
            </a:extLst>
          </a:blip>
          <a:srcRect l="6044" t="14215" r="5890" b="6998"/>
          <a:stretch/>
        </p:blipFill>
        <p:spPr>
          <a:xfrm>
            <a:off x="3791744" y="1052736"/>
            <a:ext cx="5100078" cy="5358186"/>
          </a:xfrm>
          <a:prstGeom prst="rect">
            <a:avLst/>
          </a:prstGeom>
          <a:ln>
            <a:solidFill>
              <a:srgbClr val="7030A0"/>
            </a:solidFill>
          </a:ln>
        </p:spPr>
      </p:pic>
      <p:sp>
        <p:nvSpPr>
          <p:cNvPr id="8" name="正方形/長方形 7">
            <a:extLst>
              <a:ext uri="{FF2B5EF4-FFF2-40B4-BE49-F238E27FC236}">
                <a16:creationId xmlns:a16="http://schemas.microsoft.com/office/drawing/2014/main" id="{E9B94BB3-F173-0B12-7871-CEB8383133FB}"/>
              </a:ext>
            </a:extLst>
          </p:cNvPr>
          <p:cNvSpPr/>
          <p:nvPr/>
        </p:nvSpPr>
        <p:spPr>
          <a:xfrm>
            <a:off x="6780000" y="1152000"/>
            <a:ext cx="1188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5AB562A7-1EBE-3E8D-37EB-AF52D25FC28E}"/>
              </a:ext>
            </a:extLst>
          </p:cNvPr>
          <p:cNvSpPr/>
          <p:nvPr/>
        </p:nvSpPr>
        <p:spPr>
          <a:xfrm>
            <a:off x="8684244" y="2088489"/>
            <a:ext cx="1854758" cy="504056"/>
          </a:xfrm>
          <a:prstGeom prst="wedgeRoundRectCallout">
            <a:avLst>
              <a:gd name="adj1" fmla="val -97188"/>
              <a:gd name="adj2" fmla="val -19692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検索ボックス</a:t>
            </a:r>
          </a:p>
        </p:txBody>
      </p:sp>
      <p:sp>
        <p:nvSpPr>
          <p:cNvPr id="10" name="正方形/長方形 9">
            <a:extLst>
              <a:ext uri="{FF2B5EF4-FFF2-40B4-BE49-F238E27FC236}">
                <a16:creationId xmlns:a16="http://schemas.microsoft.com/office/drawing/2014/main" id="{D8F8F9ED-0D2F-8D0E-8388-B6E898F47195}"/>
              </a:ext>
            </a:extLst>
          </p:cNvPr>
          <p:cNvSpPr/>
          <p:nvPr/>
        </p:nvSpPr>
        <p:spPr>
          <a:xfrm>
            <a:off x="5628000" y="2110966"/>
            <a:ext cx="1404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C7455F92-10F2-F9C5-9A1E-6FF6EB3BB39D}"/>
              </a:ext>
            </a:extLst>
          </p:cNvPr>
          <p:cNvSpPr/>
          <p:nvPr/>
        </p:nvSpPr>
        <p:spPr>
          <a:xfrm>
            <a:off x="8196371" y="2702179"/>
            <a:ext cx="2381362" cy="792089"/>
          </a:xfrm>
          <a:prstGeom prst="wedgeRoundRectCallout">
            <a:avLst>
              <a:gd name="adj1" fmla="val -101553"/>
              <a:gd name="adj2" fmla="val -8122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初めて授業を担当する先生向け</a:t>
            </a:r>
          </a:p>
        </p:txBody>
      </p:sp>
      <p:sp>
        <p:nvSpPr>
          <p:cNvPr id="12" name="正方形/長方形 11">
            <a:extLst>
              <a:ext uri="{FF2B5EF4-FFF2-40B4-BE49-F238E27FC236}">
                <a16:creationId xmlns:a16="http://schemas.microsoft.com/office/drawing/2014/main" id="{51AEFC86-94E1-9C06-7003-9939C32BDF57}"/>
              </a:ext>
            </a:extLst>
          </p:cNvPr>
          <p:cNvSpPr/>
          <p:nvPr/>
        </p:nvSpPr>
        <p:spPr>
          <a:xfrm>
            <a:off x="4116000" y="2578966"/>
            <a:ext cx="1404000" cy="39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4F95AD71-6DDB-B50D-A33B-0C80E821BE35}"/>
              </a:ext>
            </a:extLst>
          </p:cNvPr>
          <p:cNvSpPr/>
          <p:nvPr/>
        </p:nvSpPr>
        <p:spPr>
          <a:xfrm>
            <a:off x="1847529" y="3130910"/>
            <a:ext cx="1764297" cy="504056"/>
          </a:xfrm>
          <a:prstGeom prst="wedgeRoundRectCallout">
            <a:avLst>
              <a:gd name="adj1" fmla="val 77327"/>
              <a:gd name="adj2" fmla="val -12309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サポート窓口</a:t>
            </a:r>
          </a:p>
        </p:txBody>
      </p:sp>
      <p:sp>
        <p:nvSpPr>
          <p:cNvPr id="14" name="正方形/長方形 13">
            <a:extLst>
              <a:ext uri="{FF2B5EF4-FFF2-40B4-BE49-F238E27FC236}">
                <a16:creationId xmlns:a16="http://schemas.microsoft.com/office/drawing/2014/main" id="{6F80E8C9-3084-0F5B-F8F1-74F26FD98327}"/>
              </a:ext>
            </a:extLst>
          </p:cNvPr>
          <p:cNvSpPr/>
          <p:nvPr/>
        </p:nvSpPr>
        <p:spPr>
          <a:xfrm>
            <a:off x="4188001" y="4648966"/>
            <a:ext cx="991307"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角丸四角形吹き出し 14">
            <a:extLst>
              <a:ext uri="{FF2B5EF4-FFF2-40B4-BE49-F238E27FC236}">
                <a16:creationId xmlns:a16="http://schemas.microsoft.com/office/drawing/2014/main" id="{C28215DA-DAE8-CC62-818D-F5511CBA3BAC}"/>
              </a:ext>
            </a:extLst>
          </p:cNvPr>
          <p:cNvSpPr/>
          <p:nvPr/>
        </p:nvSpPr>
        <p:spPr>
          <a:xfrm>
            <a:off x="1821357" y="5157192"/>
            <a:ext cx="1816639" cy="504056"/>
          </a:xfrm>
          <a:prstGeom prst="wedgeRoundRectCallout">
            <a:avLst>
              <a:gd name="adj1" fmla="val 78440"/>
              <a:gd name="adj2" fmla="val -12375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授業開始前に</a:t>
            </a:r>
          </a:p>
        </p:txBody>
      </p:sp>
    </p:spTree>
    <p:extLst>
      <p:ext uri="{BB962C8B-B14F-4D97-AF65-F5344CB8AC3E}">
        <p14:creationId xmlns:p14="http://schemas.microsoft.com/office/powerpoint/2010/main" val="1191882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20FFCF-95B2-614B-40FD-208AB186DB8F}"/>
              </a:ext>
            </a:extLst>
          </p:cNvPr>
          <p:cNvSpPr>
            <a:spLocks noGrp="1"/>
          </p:cNvSpPr>
          <p:nvPr>
            <p:ph type="title"/>
          </p:nvPr>
        </p:nvSpPr>
        <p:spPr/>
        <p:txBody>
          <a:bodyPr/>
          <a:lstStyle/>
          <a:p>
            <a:r>
              <a:rPr lang="ja-JP" altLang="en-US"/>
              <a:t>課題やテストの出題</a:t>
            </a:r>
            <a:endParaRPr kumimoji="1" lang="ja-JP" altLang="en-US"/>
          </a:p>
        </p:txBody>
      </p:sp>
      <p:sp>
        <p:nvSpPr>
          <p:cNvPr id="3" name="コンテンツ プレースホルダー 2">
            <a:extLst>
              <a:ext uri="{FF2B5EF4-FFF2-40B4-BE49-F238E27FC236}">
                <a16:creationId xmlns:a16="http://schemas.microsoft.com/office/drawing/2014/main" id="{7D2E052C-4BEC-AD4C-A186-AE7C57634EAE}"/>
              </a:ext>
            </a:extLst>
          </p:cNvPr>
          <p:cNvSpPr>
            <a:spLocks noGrp="1"/>
          </p:cNvSpPr>
          <p:nvPr>
            <p:ph idx="1"/>
          </p:nvPr>
        </p:nvSpPr>
        <p:spPr/>
        <p:txBody>
          <a:bodyPr>
            <a:normAutofit/>
          </a:bodyPr>
          <a:lstStyle/>
          <a:p>
            <a:r>
              <a:rPr lang="ja-JP" altLang="en-US"/>
              <a:t>授業時間外の学習が増えると，タスクリストの管理が重要になってきます</a:t>
            </a:r>
            <a:endParaRPr lang="en-US" altLang="ja-JP" dirty="0"/>
          </a:p>
          <a:p>
            <a:pPr lvl="1"/>
            <a:r>
              <a:rPr lang="en-US" altLang="ja-JP" dirty="0"/>
              <a:t>ITC-LMS </a:t>
            </a:r>
            <a:r>
              <a:rPr lang="ja-JP" altLang="en-US"/>
              <a:t>で出題すると学生はタスクを一覧表示できます</a:t>
            </a:r>
            <a:endParaRPr lang="en-US" altLang="ja-JP" dirty="0"/>
          </a:p>
          <a:p>
            <a:pPr lvl="1"/>
            <a:r>
              <a:rPr lang="ja-JP" altLang="en-US"/>
              <a:t>課題・テストの期限を，学生に連絡した締切と一致させないと，学生にとっては管理の手間が増えます</a:t>
            </a:r>
          </a:p>
          <a:p>
            <a:r>
              <a:rPr lang="ja-JP" altLang="en-US"/>
              <a:t>レポート提出で遅れを許したい場合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テスト受験で遅れを許したい場合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a:p>
            <a:endParaRPr kumimoji="1" lang="ja-JP" altLang="en-US"/>
          </a:p>
        </p:txBody>
      </p:sp>
      <p:sp>
        <p:nvSpPr>
          <p:cNvPr id="4" name="日付プレースホルダー 3">
            <a:extLst>
              <a:ext uri="{FF2B5EF4-FFF2-40B4-BE49-F238E27FC236}">
                <a16:creationId xmlns:a16="http://schemas.microsoft.com/office/drawing/2014/main" id="{EC5C59A4-7659-F9C8-0EAC-FB31D4E2169B}"/>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5D3BAE2A-591D-41F9-B88D-868851FC26B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841FC4C-B6D4-BA98-E770-587700DB16A4}"/>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grpSp>
        <p:nvGrpSpPr>
          <p:cNvPr id="53" name="グループ化 52">
            <a:extLst>
              <a:ext uri="{FF2B5EF4-FFF2-40B4-BE49-F238E27FC236}">
                <a16:creationId xmlns:a16="http://schemas.microsoft.com/office/drawing/2014/main" id="{1B14BF32-41D8-36C1-F724-047F80E5D6F3}"/>
              </a:ext>
            </a:extLst>
          </p:cNvPr>
          <p:cNvGrpSpPr/>
          <p:nvPr/>
        </p:nvGrpSpPr>
        <p:grpSpPr>
          <a:xfrm>
            <a:off x="9499376" y="5728"/>
            <a:ext cx="2501280" cy="661028"/>
            <a:chOff x="9499376" y="5728"/>
            <a:chExt cx="2501280" cy="661028"/>
          </a:xfrm>
        </p:grpSpPr>
        <p:grpSp>
          <p:nvGrpSpPr>
            <p:cNvPr id="54" name="グループ化 53">
              <a:extLst>
                <a:ext uri="{FF2B5EF4-FFF2-40B4-BE49-F238E27FC236}">
                  <a16:creationId xmlns:a16="http://schemas.microsoft.com/office/drawing/2014/main" id="{371C8B79-EE59-AD87-A798-D5BDE40C4E85}"/>
                </a:ext>
              </a:extLst>
            </p:cNvPr>
            <p:cNvGrpSpPr/>
            <p:nvPr/>
          </p:nvGrpSpPr>
          <p:grpSpPr>
            <a:xfrm>
              <a:off x="9499376" y="15543"/>
              <a:ext cx="2501280" cy="644461"/>
              <a:chOff x="5432073" y="2373993"/>
              <a:chExt cx="2501280" cy="644461"/>
            </a:xfrm>
          </p:grpSpPr>
          <p:sp>
            <p:nvSpPr>
              <p:cNvPr id="59" name="矢印: 上 11">
                <a:extLst>
                  <a:ext uri="{FF2B5EF4-FFF2-40B4-BE49-F238E27FC236}">
                    <a16:creationId xmlns:a16="http://schemas.microsoft.com/office/drawing/2014/main" id="{A2C3F3E3-8398-1EE7-3EFB-417AA1D2E3C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0" name="矢印: 上 12">
                <a:extLst>
                  <a:ext uri="{FF2B5EF4-FFF2-40B4-BE49-F238E27FC236}">
                    <a16:creationId xmlns:a16="http://schemas.microsoft.com/office/drawing/2014/main" id="{4E457E22-415C-632C-75CB-A66208EAFEA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3">
                <a:extLst>
                  <a:ext uri="{FF2B5EF4-FFF2-40B4-BE49-F238E27FC236}">
                    <a16:creationId xmlns:a16="http://schemas.microsoft.com/office/drawing/2014/main" id="{81497E07-939A-A2F2-9EE7-B4B2079C88F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5">
                <a:extLst>
                  <a:ext uri="{FF2B5EF4-FFF2-40B4-BE49-F238E27FC236}">
                    <a16:creationId xmlns:a16="http://schemas.microsoft.com/office/drawing/2014/main" id="{24713E0B-98D2-6319-451B-4251982F31F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34">
                <a:extLst>
                  <a:ext uri="{FF2B5EF4-FFF2-40B4-BE49-F238E27FC236}">
                    <a16:creationId xmlns:a16="http://schemas.microsoft.com/office/drawing/2014/main" id="{095D1E3A-0FE7-3A45-7E9B-FF547C16A3F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正方形/長方形 4">
                <a:extLst>
                  <a:ext uri="{FF2B5EF4-FFF2-40B4-BE49-F238E27FC236}">
                    <a16:creationId xmlns:a16="http://schemas.microsoft.com/office/drawing/2014/main" id="{E1B51385-A4F0-A579-16FF-8A210D785B6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5" name="グループ化 64">
                <a:extLst>
                  <a:ext uri="{FF2B5EF4-FFF2-40B4-BE49-F238E27FC236}">
                    <a16:creationId xmlns:a16="http://schemas.microsoft.com/office/drawing/2014/main" id="{CF2ACD31-76B4-E008-4F43-05202065C588}"/>
                  </a:ext>
                </a:extLst>
              </p:cNvPr>
              <p:cNvGrpSpPr/>
              <p:nvPr/>
            </p:nvGrpSpPr>
            <p:grpSpPr>
              <a:xfrm>
                <a:off x="5432073" y="2373993"/>
                <a:ext cx="2501280" cy="439964"/>
                <a:chOff x="5432073" y="2373993"/>
                <a:chExt cx="2501280" cy="439964"/>
              </a:xfrm>
            </p:grpSpPr>
            <p:sp>
              <p:nvSpPr>
                <p:cNvPr id="66" name="正方形/長方形 9">
                  <a:extLst>
                    <a:ext uri="{FF2B5EF4-FFF2-40B4-BE49-F238E27FC236}">
                      <a16:creationId xmlns:a16="http://schemas.microsoft.com/office/drawing/2014/main" id="{2025B2A0-48C0-F1BA-A7FC-70366E32B16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7" name="正方形/長方形 8">
                  <a:extLst>
                    <a:ext uri="{FF2B5EF4-FFF2-40B4-BE49-F238E27FC236}">
                      <a16:creationId xmlns:a16="http://schemas.microsoft.com/office/drawing/2014/main" id="{99A0C3C3-67E6-FFA9-17C4-F3C7CAC8BB2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8" name="グループ化 67">
                  <a:extLst>
                    <a:ext uri="{FF2B5EF4-FFF2-40B4-BE49-F238E27FC236}">
                      <a16:creationId xmlns:a16="http://schemas.microsoft.com/office/drawing/2014/main" id="{45BE971D-E789-77ED-D89C-F7E0B0DA8BB4}"/>
                    </a:ext>
                  </a:extLst>
                </p:cNvPr>
                <p:cNvGrpSpPr/>
                <p:nvPr/>
              </p:nvGrpSpPr>
              <p:grpSpPr>
                <a:xfrm>
                  <a:off x="5432073" y="2378013"/>
                  <a:ext cx="475115" cy="431924"/>
                  <a:chOff x="481382" y="4128535"/>
                  <a:chExt cx="1584000" cy="1440000"/>
                </a:xfrm>
              </p:grpSpPr>
              <p:sp>
                <p:nvSpPr>
                  <p:cNvPr id="75" name="正方形/長方形 5">
                    <a:extLst>
                      <a:ext uri="{FF2B5EF4-FFF2-40B4-BE49-F238E27FC236}">
                        <a16:creationId xmlns:a16="http://schemas.microsoft.com/office/drawing/2014/main" id="{267ECBAA-471B-FC93-649D-A782830D8AD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6" name="Picture 2">
                    <a:extLst>
                      <a:ext uri="{FF2B5EF4-FFF2-40B4-BE49-F238E27FC236}">
                        <a16:creationId xmlns:a16="http://schemas.microsoft.com/office/drawing/2014/main" id="{CE03A89D-6082-1B69-6356-84FEC6E7BB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グループ化 68">
                  <a:extLst>
                    <a:ext uri="{FF2B5EF4-FFF2-40B4-BE49-F238E27FC236}">
                      <a16:creationId xmlns:a16="http://schemas.microsoft.com/office/drawing/2014/main" id="{3ED95272-FFFF-0C9E-6D65-EA7DDCD4AB7E}"/>
                    </a:ext>
                  </a:extLst>
                </p:cNvPr>
                <p:cNvGrpSpPr/>
                <p:nvPr/>
              </p:nvGrpSpPr>
              <p:grpSpPr>
                <a:xfrm>
                  <a:off x="5922308" y="2378013"/>
                  <a:ext cx="475115" cy="431924"/>
                  <a:chOff x="2123728" y="4094174"/>
                  <a:chExt cx="1584000" cy="1440000"/>
                </a:xfrm>
              </p:grpSpPr>
              <p:sp>
                <p:nvSpPr>
                  <p:cNvPr id="73" name="正方形/長方形 6">
                    <a:extLst>
                      <a:ext uri="{FF2B5EF4-FFF2-40B4-BE49-F238E27FC236}">
                        <a16:creationId xmlns:a16="http://schemas.microsoft.com/office/drawing/2014/main" id="{76F0C42B-7131-E2D9-FD10-57CB7B06BA8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4" name="Picture 4" descr="ITC Learning Management System">
                    <a:extLst>
                      <a:ext uri="{FF2B5EF4-FFF2-40B4-BE49-F238E27FC236}">
                        <a16:creationId xmlns:a16="http://schemas.microsoft.com/office/drawing/2014/main" id="{B1528956-3D8B-2086-FD82-0C6724C1796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879133E9-22D6-BE6F-63B1-237F2F2B97CD}"/>
                    </a:ext>
                  </a:extLst>
                </p:cNvPr>
                <p:cNvGrpSpPr/>
                <p:nvPr/>
              </p:nvGrpSpPr>
              <p:grpSpPr>
                <a:xfrm>
                  <a:off x="6412543" y="2378013"/>
                  <a:ext cx="475115" cy="431924"/>
                  <a:chOff x="3751026" y="4089184"/>
                  <a:chExt cx="1584000" cy="1440000"/>
                </a:xfrm>
              </p:grpSpPr>
              <p:sp>
                <p:nvSpPr>
                  <p:cNvPr id="71" name="正方形/長方形 36">
                    <a:extLst>
                      <a:ext uri="{FF2B5EF4-FFF2-40B4-BE49-F238E27FC236}">
                        <a16:creationId xmlns:a16="http://schemas.microsoft.com/office/drawing/2014/main" id="{CEE74FC3-5C1F-8A8C-1851-E7C30BA5519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2" name="Picture 6" descr="Zoomのロゴ">
                    <a:extLst>
                      <a:ext uri="{FF2B5EF4-FFF2-40B4-BE49-F238E27FC236}">
                        <a16:creationId xmlns:a16="http://schemas.microsoft.com/office/drawing/2014/main" id="{3CCABF37-9514-158C-E2D5-625D11772F9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5" name="正方形/長方形 54">
              <a:extLst>
                <a:ext uri="{FF2B5EF4-FFF2-40B4-BE49-F238E27FC236}">
                  <a16:creationId xmlns:a16="http://schemas.microsoft.com/office/drawing/2014/main" id="{A0320AF7-1F6E-7BBE-984B-E21FD16D1A5E}"/>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6" name="正方形/長方形 55">
              <a:extLst>
                <a:ext uri="{FF2B5EF4-FFF2-40B4-BE49-F238E27FC236}">
                  <a16:creationId xmlns:a16="http://schemas.microsoft.com/office/drawing/2014/main" id="{A4287A1D-29FF-3FB0-44A2-044295F246D9}"/>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83314338-D12B-D3C4-90CD-C3B834D1FFA1}"/>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FD270C42-ABF3-C43C-724F-93A156B453DD}"/>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6761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1D6E17-11B8-64AF-C1DD-7F49F3270AB2}"/>
              </a:ext>
            </a:extLst>
          </p:cNvPr>
          <p:cNvSpPr>
            <a:spLocks noGrp="1"/>
          </p:cNvSpPr>
          <p:nvPr>
            <p:ph type="title"/>
          </p:nvPr>
        </p:nvSpPr>
        <p:spPr/>
        <p:txBody>
          <a:bodyPr/>
          <a:lstStyle/>
          <a:p>
            <a:r>
              <a:rPr kumimoji="1" lang="ja-JP" altLang="en-US"/>
              <a:t>オンライン授業情報の表示</a:t>
            </a:r>
          </a:p>
        </p:txBody>
      </p:sp>
      <p:sp>
        <p:nvSpPr>
          <p:cNvPr id="3" name="コンテンツ プレースホルダー 2">
            <a:extLst>
              <a:ext uri="{FF2B5EF4-FFF2-40B4-BE49-F238E27FC236}">
                <a16:creationId xmlns:a16="http://schemas.microsoft.com/office/drawing/2014/main" id="{7B113573-C1EE-AB7D-57FE-1FF0F6F0BE0E}"/>
              </a:ext>
            </a:extLst>
          </p:cNvPr>
          <p:cNvSpPr>
            <a:spLocks noGrp="1"/>
          </p:cNvSpPr>
          <p:nvPr>
            <p:ph idx="1"/>
          </p:nvPr>
        </p:nvSpPr>
        <p:spPr/>
        <p:txBody>
          <a:bodyPr/>
          <a:lstStyle/>
          <a:p>
            <a:r>
              <a:rPr lang="ja-JP" altLang="en-US"/>
              <a:t>学生用には，オンライン授業情報を一覧表示する画面があります</a:t>
            </a:r>
          </a:p>
          <a:p>
            <a:endParaRPr kumimoji="1" lang="ja-JP" altLang="en-US"/>
          </a:p>
        </p:txBody>
      </p:sp>
      <p:sp>
        <p:nvSpPr>
          <p:cNvPr id="4" name="日付プレースホルダー 3">
            <a:extLst>
              <a:ext uri="{FF2B5EF4-FFF2-40B4-BE49-F238E27FC236}">
                <a16:creationId xmlns:a16="http://schemas.microsoft.com/office/drawing/2014/main" id="{4A2DB829-8133-2F1D-1013-E4540679DC47}"/>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F0667E0D-68D3-A4AA-26AD-C7EC52E4BCA6}"/>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7AAB3CE-64AC-10BE-1D24-2D29A73E99A1}"/>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31" name="図 30" descr="グラフィカル ユーザー インターフェイス, テキスト, アプリケーション, メール&#10;&#10;自動的に生成された説明">
            <a:extLst>
              <a:ext uri="{FF2B5EF4-FFF2-40B4-BE49-F238E27FC236}">
                <a16:creationId xmlns:a16="http://schemas.microsoft.com/office/drawing/2014/main" id="{CAE3C833-6F94-A3C8-D2D8-A9BF5A718249}"/>
              </a:ext>
            </a:extLst>
          </p:cNvPr>
          <p:cNvPicPr>
            <a:picLocks noChangeAspect="1"/>
          </p:cNvPicPr>
          <p:nvPr/>
        </p:nvPicPr>
        <p:blipFill rotWithShape="1">
          <a:blip r:embed="rId2">
            <a:extLst>
              <a:ext uri="{28A0092B-C50C-407E-A947-70E740481C1C}">
                <a14:useLocalDpi xmlns:a14="http://schemas.microsoft.com/office/drawing/2010/main" val="0"/>
              </a:ext>
            </a:extLst>
          </a:blip>
          <a:srcRect r="436"/>
          <a:stretch/>
        </p:blipFill>
        <p:spPr>
          <a:xfrm>
            <a:off x="2470268" y="1831176"/>
            <a:ext cx="7711200" cy="4600575"/>
          </a:xfrm>
          <a:prstGeom prst="rect">
            <a:avLst/>
          </a:prstGeom>
          <a:ln>
            <a:solidFill>
              <a:srgbClr val="7030A0"/>
            </a:solidFill>
          </a:ln>
        </p:spPr>
      </p:pic>
      <p:grpSp>
        <p:nvGrpSpPr>
          <p:cNvPr id="54" name="グループ化 53">
            <a:extLst>
              <a:ext uri="{FF2B5EF4-FFF2-40B4-BE49-F238E27FC236}">
                <a16:creationId xmlns:a16="http://schemas.microsoft.com/office/drawing/2014/main" id="{CBCA2A9F-5BF3-5571-7079-928AF60CA99E}"/>
              </a:ext>
            </a:extLst>
          </p:cNvPr>
          <p:cNvGrpSpPr/>
          <p:nvPr/>
        </p:nvGrpSpPr>
        <p:grpSpPr>
          <a:xfrm>
            <a:off x="9499376" y="5728"/>
            <a:ext cx="2501280" cy="661028"/>
            <a:chOff x="9499376" y="5728"/>
            <a:chExt cx="2501280" cy="661028"/>
          </a:xfrm>
        </p:grpSpPr>
        <p:grpSp>
          <p:nvGrpSpPr>
            <p:cNvPr id="55" name="グループ化 54">
              <a:extLst>
                <a:ext uri="{FF2B5EF4-FFF2-40B4-BE49-F238E27FC236}">
                  <a16:creationId xmlns:a16="http://schemas.microsoft.com/office/drawing/2014/main" id="{A7DA0A3C-A6C6-E5CA-B149-18006F5E1384}"/>
                </a:ext>
              </a:extLst>
            </p:cNvPr>
            <p:cNvGrpSpPr/>
            <p:nvPr/>
          </p:nvGrpSpPr>
          <p:grpSpPr>
            <a:xfrm>
              <a:off x="9499376" y="15543"/>
              <a:ext cx="2501280" cy="644461"/>
              <a:chOff x="5432073" y="2373993"/>
              <a:chExt cx="2501280" cy="644461"/>
            </a:xfrm>
          </p:grpSpPr>
          <p:sp>
            <p:nvSpPr>
              <p:cNvPr id="60" name="矢印: 上 11">
                <a:extLst>
                  <a:ext uri="{FF2B5EF4-FFF2-40B4-BE49-F238E27FC236}">
                    <a16:creationId xmlns:a16="http://schemas.microsoft.com/office/drawing/2014/main" id="{26BFF971-149D-53ED-2E4F-4E320610FB7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2">
                <a:extLst>
                  <a:ext uri="{FF2B5EF4-FFF2-40B4-BE49-F238E27FC236}">
                    <a16:creationId xmlns:a16="http://schemas.microsoft.com/office/drawing/2014/main" id="{AD012033-BFD1-04A4-E0AD-9AF83E3F255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3">
                <a:extLst>
                  <a:ext uri="{FF2B5EF4-FFF2-40B4-BE49-F238E27FC236}">
                    <a16:creationId xmlns:a16="http://schemas.microsoft.com/office/drawing/2014/main" id="{2EB9A9BE-F65C-6E21-D0B3-D7DE96D5E6F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15">
                <a:extLst>
                  <a:ext uri="{FF2B5EF4-FFF2-40B4-BE49-F238E27FC236}">
                    <a16:creationId xmlns:a16="http://schemas.microsoft.com/office/drawing/2014/main" id="{19277380-C9B3-0C12-91D7-0500BC489D0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矢印: 上 34">
                <a:extLst>
                  <a:ext uri="{FF2B5EF4-FFF2-40B4-BE49-F238E27FC236}">
                    <a16:creationId xmlns:a16="http://schemas.microsoft.com/office/drawing/2014/main" id="{1D1811E5-2A6E-6043-8626-5C9EFA9F470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5" name="正方形/長方形 4">
                <a:extLst>
                  <a:ext uri="{FF2B5EF4-FFF2-40B4-BE49-F238E27FC236}">
                    <a16:creationId xmlns:a16="http://schemas.microsoft.com/office/drawing/2014/main" id="{FFB29117-7FD8-F189-C1DB-9B70ECF441C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6" name="グループ化 65">
                <a:extLst>
                  <a:ext uri="{FF2B5EF4-FFF2-40B4-BE49-F238E27FC236}">
                    <a16:creationId xmlns:a16="http://schemas.microsoft.com/office/drawing/2014/main" id="{E3A266E1-6A95-A84D-E0C0-846A5B635074}"/>
                  </a:ext>
                </a:extLst>
              </p:cNvPr>
              <p:cNvGrpSpPr/>
              <p:nvPr/>
            </p:nvGrpSpPr>
            <p:grpSpPr>
              <a:xfrm>
                <a:off x="5432073" y="2373993"/>
                <a:ext cx="2501280" cy="439964"/>
                <a:chOff x="5432073" y="2373993"/>
                <a:chExt cx="2501280" cy="439964"/>
              </a:xfrm>
            </p:grpSpPr>
            <p:sp>
              <p:nvSpPr>
                <p:cNvPr id="67" name="正方形/長方形 9">
                  <a:extLst>
                    <a:ext uri="{FF2B5EF4-FFF2-40B4-BE49-F238E27FC236}">
                      <a16:creationId xmlns:a16="http://schemas.microsoft.com/office/drawing/2014/main" id="{31D366E2-A704-8D10-F29A-992C1A5895E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8" name="正方形/長方形 8">
                  <a:extLst>
                    <a:ext uri="{FF2B5EF4-FFF2-40B4-BE49-F238E27FC236}">
                      <a16:creationId xmlns:a16="http://schemas.microsoft.com/office/drawing/2014/main" id="{4A7AAB02-CA41-0BBA-0DC3-0356018E89C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9" name="グループ化 68">
                  <a:extLst>
                    <a:ext uri="{FF2B5EF4-FFF2-40B4-BE49-F238E27FC236}">
                      <a16:creationId xmlns:a16="http://schemas.microsoft.com/office/drawing/2014/main" id="{8465C67C-4365-99AA-6AB4-8748ED61853D}"/>
                    </a:ext>
                  </a:extLst>
                </p:cNvPr>
                <p:cNvGrpSpPr/>
                <p:nvPr/>
              </p:nvGrpSpPr>
              <p:grpSpPr>
                <a:xfrm>
                  <a:off x="5432073" y="2378013"/>
                  <a:ext cx="475115" cy="431924"/>
                  <a:chOff x="481382" y="4128535"/>
                  <a:chExt cx="1584000" cy="1440000"/>
                </a:xfrm>
              </p:grpSpPr>
              <p:sp>
                <p:nvSpPr>
                  <p:cNvPr id="76" name="正方形/長方形 5">
                    <a:extLst>
                      <a:ext uri="{FF2B5EF4-FFF2-40B4-BE49-F238E27FC236}">
                        <a16:creationId xmlns:a16="http://schemas.microsoft.com/office/drawing/2014/main" id="{3452BB94-CF8B-2A11-AB79-33BCFA7B750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7" name="Picture 2">
                    <a:extLst>
                      <a:ext uri="{FF2B5EF4-FFF2-40B4-BE49-F238E27FC236}">
                        <a16:creationId xmlns:a16="http://schemas.microsoft.com/office/drawing/2014/main" id="{3171E486-EA8C-0382-976A-33D80B59181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FB50288E-C1FE-9F38-4812-1B8FD790E479}"/>
                    </a:ext>
                  </a:extLst>
                </p:cNvPr>
                <p:cNvGrpSpPr/>
                <p:nvPr/>
              </p:nvGrpSpPr>
              <p:grpSpPr>
                <a:xfrm>
                  <a:off x="5922308" y="2378013"/>
                  <a:ext cx="475115" cy="431924"/>
                  <a:chOff x="2123728" y="4094174"/>
                  <a:chExt cx="1584000" cy="1440000"/>
                </a:xfrm>
              </p:grpSpPr>
              <p:sp>
                <p:nvSpPr>
                  <p:cNvPr id="74" name="正方形/長方形 6">
                    <a:extLst>
                      <a:ext uri="{FF2B5EF4-FFF2-40B4-BE49-F238E27FC236}">
                        <a16:creationId xmlns:a16="http://schemas.microsoft.com/office/drawing/2014/main" id="{07DAF9EC-3F2A-96D4-1840-2D1862D2436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5" name="Picture 4" descr="ITC Learning Management System">
                    <a:extLst>
                      <a:ext uri="{FF2B5EF4-FFF2-40B4-BE49-F238E27FC236}">
                        <a16:creationId xmlns:a16="http://schemas.microsoft.com/office/drawing/2014/main" id="{0C3444DC-140F-7223-99B9-695C252895F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グループ化 70">
                  <a:extLst>
                    <a:ext uri="{FF2B5EF4-FFF2-40B4-BE49-F238E27FC236}">
                      <a16:creationId xmlns:a16="http://schemas.microsoft.com/office/drawing/2014/main" id="{BD2AD85B-8667-86D9-F6B3-709FF7C4059B}"/>
                    </a:ext>
                  </a:extLst>
                </p:cNvPr>
                <p:cNvGrpSpPr/>
                <p:nvPr/>
              </p:nvGrpSpPr>
              <p:grpSpPr>
                <a:xfrm>
                  <a:off x="6412543" y="2378013"/>
                  <a:ext cx="475115" cy="431924"/>
                  <a:chOff x="3751026" y="4089184"/>
                  <a:chExt cx="1584000" cy="1440000"/>
                </a:xfrm>
              </p:grpSpPr>
              <p:sp>
                <p:nvSpPr>
                  <p:cNvPr id="72" name="正方形/長方形 36">
                    <a:extLst>
                      <a:ext uri="{FF2B5EF4-FFF2-40B4-BE49-F238E27FC236}">
                        <a16:creationId xmlns:a16="http://schemas.microsoft.com/office/drawing/2014/main" id="{59231E84-7128-4CB7-A25F-D9F13ECFB123}"/>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3" name="Picture 6" descr="Zoomのロゴ">
                    <a:extLst>
                      <a:ext uri="{FF2B5EF4-FFF2-40B4-BE49-F238E27FC236}">
                        <a16:creationId xmlns:a16="http://schemas.microsoft.com/office/drawing/2014/main" id="{153D8C43-ADAB-2704-E2C8-33A388104F8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 name="正方形/長方形 55">
              <a:extLst>
                <a:ext uri="{FF2B5EF4-FFF2-40B4-BE49-F238E27FC236}">
                  <a16:creationId xmlns:a16="http://schemas.microsoft.com/office/drawing/2014/main" id="{D1C95AC2-F5D5-7613-2CC1-AE0282268382}"/>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440AFAE3-B414-8F96-8734-BA9DAADC8C40}"/>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2D453F75-0EF3-AA8E-DD38-3DB762A6EF6D}"/>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9" name="正方形/長方形 58">
              <a:extLst>
                <a:ext uri="{FF2B5EF4-FFF2-40B4-BE49-F238E27FC236}">
                  <a16:creationId xmlns:a16="http://schemas.microsoft.com/office/drawing/2014/main" id="{551F067A-D422-4950-79F2-C894EE6111C8}"/>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2825666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1FBD8A-3064-33C1-AEBE-2A8DC82489B5}"/>
              </a:ext>
            </a:extLst>
          </p:cNvPr>
          <p:cNvSpPr>
            <a:spLocks noGrp="1"/>
          </p:cNvSpPr>
          <p:nvPr>
            <p:ph type="title"/>
          </p:nvPr>
        </p:nvSpPr>
        <p:spPr/>
        <p:txBody>
          <a:bodyPr/>
          <a:lstStyle/>
          <a:p>
            <a:r>
              <a:rPr lang="ja-JP" altLang="en-US"/>
              <a:t>その他の注意事項</a:t>
            </a:r>
            <a:endParaRPr kumimoji="1" lang="ja-JP" altLang="en-US"/>
          </a:p>
        </p:txBody>
      </p:sp>
      <p:sp>
        <p:nvSpPr>
          <p:cNvPr id="3" name="コンテンツ プレースホルダー 2">
            <a:extLst>
              <a:ext uri="{FF2B5EF4-FFF2-40B4-BE49-F238E27FC236}">
                <a16:creationId xmlns:a16="http://schemas.microsoft.com/office/drawing/2014/main" id="{5208A6B1-A50C-0375-044A-7C5E6BE5A899}"/>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の無効になった科目情報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CF4EEC6A-62F7-E317-31DF-0BB75E969280}"/>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370E1204-F6D6-AD1F-D4D7-B15352A91F7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ECBDDE4-CA7D-FE83-004D-D0AB888A41D1}"/>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grpSp>
        <p:nvGrpSpPr>
          <p:cNvPr id="53" name="グループ化 52">
            <a:extLst>
              <a:ext uri="{FF2B5EF4-FFF2-40B4-BE49-F238E27FC236}">
                <a16:creationId xmlns:a16="http://schemas.microsoft.com/office/drawing/2014/main" id="{868F8401-E73D-7250-0E0A-39DD429EB521}"/>
              </a:ext>
            </a:extLst>
          </p:cNvPr>
          <p:cNvGrpSpPr/>
          <p:nvPr/>
        </p:nvGrpSpPr>
        <p:grpSpPr>
          <a:xfrm>
            <a:off x="9499376" y="5728"/>
            <a:ext cx="2501280" cy="661028"/>
            <a:chOff x="9499376" y="5728"/>
            <a:chExt cx="2501280" cy="661028"/>
          </a:xfrm>
        </p:grpSpPr>
        <p:grpSp>
          <p:nvGrpSpPr>
            <p:cNvPr id="54" name="グループ化 53">
              <a:extLst>
                <a:ext uri="{FF2B5EF4-FFF2-40B4-BE49-F238E27FC236}">
                  <a16:creationId xmlns:a16="http://schemas.microsoft.com/office/drawing/2014/main" id="{A5E877D2-3423-9EDF-C292-DFCCA783F229}"/>
                </a:ext>
              </a:extLst>
            </p:cNvPr>
            <p:cNvGrpSpPr/>
            <p:nvPr/>
          </p:nvGrpSpPr>
          <p:grpSpPr>
            <a:xfrm>
              <a:off x="9499376" y="15543"/>
              <a:ext cx="2501280" cy="644461"/>
              <a:chOff x="5432073" y="2373993"/>
              <a:chExt cx="2501280" cy="644461"/>
            </a:xfrm>
          </p:grpSpPr>
          <p:sp>
            <p:nvSpPr>
              <p:cNvPr id="59" name="矢印: 上 11">
                <a:extLst>
                  <a:ext uri="{FF2B5EF4-FFF2-40B4-BE49-F238E27FC236}">
                    <a16:creationId xmlns:a16="http://schemas.microsoft.com/office/drawing/2014/main" id="{2E22A8F1-0F10-CA76-A845-9679C71BDF6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0" name="矢印: 上 12">
                <a:extLst>
                  <a:ext uri="{FF2B5EF4-FFF2-40B4-BE49-F238E27FC236}">
                    <a16:creationId xmlns:a16="http://schemas.microsoft.com/office/drawing/2014/main" id="{96E152E7-2D13-6340-0D9C-B38F7B17E15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3">
                <a:extLst>
                  <a:ext uri="{FF2B5EF4-FFF2-40B4-BE49-F238E27FC236}">
                    <a16:creationId xmlns:a16="http://schemas.microsoft.com/office/drawing/2014/main" id="{8A95D0F4-D7DA-59AF-A84A-589217C8635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5">
                <a:extLst>
                  <a:ext uri="{FF2B5EF4-FFF2-40B4-BE49-F238E27FC236}">
                    <a16:creationId xmlns:a16="http://schemas.microsoft.com/office/drawing/2014/main" id="{B0F8FC62-2310-82E6-9778-5979B87C4C3F}"/>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34">
                <a:extLst>
                  <a:ext uri="{FF2B5EF4-FFF2-40B4-BE49-F238E27FC236}">
                    <a16:creationId xmlns:a16="http://schemas.microsoft.com/office/drawing/2014/main" id="{1CF6191A-5282-D1B0-728A-C3BDF6C6D62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正方形/長方形 4">
                <a:extLst>
                  <a:ext uri="{FF2B5EF4-FFF2-40B4-BE49-F238E27FC236}">
                    <a16:creationId xmlns:a16="http://schemas.microsoft.com/office/drawing/2014/main" id="{A2B5CB16-D34C-8F93-FA83-A5260207D85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5" name="グループ化 64">
                <a:extLst>
                  <a:ext uri="{FF2B5EF4-FFF2-40B4-BE49-F238E27FC236}">
                    <a16:creationId xmlns:a16="http://schemas.microsoft.com/office/drawing/2014/main" id="{5DF334A3-D1A1-55B9-8AE8-A67CA2F2E678}"/>
                  </a:ext>
                </a:extLst>
              </p:cNvPr>
              <p:cNvGrpSpPr/>
              <p:nvPr/>
            </p:nvGrpSpPr>
            <p:grpSpPr>
              <a:xfrm>
                <a:off x="5432073" y="2373993"/>
                <a:ext cx="2501280" cy="439964"/>
                <a:chOff x="5432073" y="2373993"/>
                <a:chExt cx="2501280" cy="439964"/>
              </a:xfrm>
            </p:grpSpPr>
            <p:sp>
              <p:nvSpPr>
                <p:cNvPr id="66" name="正方形/長方形 9">
                  <a:extLst>
                    <a:ext uri="{FF2B5EF4-FFF2-40B4-BE49-F238E27FC236}">
                      <a16:creationId xmlns:a16="http://schemas.microsoft.com/office/drawing/2014/main" id="{0B6A635F-0914-5CF2-DC73-10CA09CE30B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7" name="正方形/長方形 8">
                  <a:extLst>
                    <a:ext uri="{FF2B5EF4-FFF2-40B4-BE49-F238E27FC236}">
                      <a16:creationId xmlns:a16="http://schemas.microsoft.com/office/drawing/2014/main" id="{12A431B9-CF3A-8622-BBCF-F324D9C33A1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8" name="グループ化 67">
                  <a:extLst>
                    <a:ext uri="{FF2B5EF4-FFF2-40B4-BE49-F238E27FC236}">
                      <a16:creationId xmlns:a16="http://schemas.microsoft.com/office/drawing/2014/main" id="{4FE50BD4-BE2D-94CF-FBD1-3EC93DEA464F}"/>
                    </a:ext>
                  </a:extLst>
                </p:cNvPr>
                <p:cNvGrpSpPr/>
                <p:nvPr/>
              </p:nvGrpSpPr>
              <p:grpSpPr>
                <a:xfrm>
                  <a:off x="5432073" y="2378013"/>
                  <a:ext cx="475115" cy="431924"/>
                  <a:chOff x="481382" y="4128535"/>
                  <a:chExt cx="1584000" cy="1440000"/>
                </a:xfrm>
              </p:grpSpPr>
              <p:sp>
                <p:nvSpPr>
                  <p:cNvPr id="75" name="正方形/長方形 5">
                    <a:extLst>
                      <a:ext uri="{FF2B5EF4-FFF2-40B4-BE49-F238E27FC236}">
                        <a16:creationId xmlns:a16="http://schemas.microsoft.com/office/drawing/2014/main" id="{4C80DDFB-2034-1CB4-923E-BCD10F1F7F6C}"/>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6" name="Picture 2">
                    <a:extLst>
                      <a:ext uri="{FF2B5EF4-FFF2-40B4-BE49-F238E27FC236}">
                        <a16:creationId xmlns:a16="http://schemas.microsoft.com/office/drawing/2014/main" id="{D59AE4AE-D0C0-19F4-B48C-7E3CD91B586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グループ化 68">
                  <a:extLst>
                    <a:ext uri="{FF2B5EF4-FFF2-40B4-BE49-F238E27FC236}">
                      <a16:creationId xmlns:a16="http://schemas.microsoft.com/office/drawing/2014/main" id="{9DDC943B-2B08-4C23-3C21-2A646C6E0D93}"/>
                    </a:ext>
                  </a:extLst>
                </p:cNvPr>
                <p:cNvGrpSpPr/>
                <p:nvPr/>
              </p:nvGrpSpPr>
              <p:grpSpPr>
                <a:xfrm>
                  <a:off x="5922308" y="2378013"/>
                  <a:ext cx="475115" cy="431924"/>
                  <a:chOff x="2123728" y="4094174"/>
                  <a:chExt cx="1584000" cy="1440000"/>
                </a:xfrm>
              </p:grpSpPr>
              <p:sp>
                <p:nvSpPr>
                  <p:cNvPr id="73" name="正方形/長方形 6">
                    <a:extLst>
                      <a:ext uri="{FF2B5EF4-FFF2-40B4-BE49-F238E27FC236}">
                        <a16:creationId xmlns:a16="http://schemas.microsoft.com/office/drawing/2014/main" id="{CD2AEF06-60CB-CD84-D832-A1D3DF99E64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4" name="Picture 4" descr="ITC Learning Management System">
                    <a:extLst>
                      <a:ext uri="{FF2B5EF4-FFF2-40B4-BE49-F238E27FC236}">
                        <a16:creationId xmlns:a16="http://schemas.microsoft.com/office/drawing/2014/main" id="{6A8A4A84-EDE5-7856-046C-AAD913064F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FBBE16BD-1764-8BBB-51D9-DB8C957D540A}"/>
                    </a:ext>
                  </a:extLst>
                </p:cNvPr>
                <p:cNvGrpSpPr/>
                <p:nvPr/>
              </p:nvGrpSpPr>
              <p:grpSpPr>
                <a:xfrm>
                  <a:off x="6412543" y="2378013"/>
                  <a:ext cx="475115" cy="431924"/>
                  <a:chOff x="3751026" y="4089184"/>
                  <a:chExt cx="1584000" cy="1440000"/>
                </a:xfrm>
              </p:grpSpPr>
              <p:sp>
                <p:nvSpPr>
                  <p:cNvPr id="71" name="正方形/長方形 36">
                    <a:extLst>
                      <a:ext uri="{FF2B5EF4-FFF2-40B4-BE49-F238E27FC236}">
                        <a16:creationId xmlns:a16="http://schemas.microsoft.com/office/drawing/2014/main" id="{A022C715-4379-1B45-60ED-C7E14D57B0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2" name="Picture 6" descr="Zoomのロゴ">
                    <a:extLst>
                      <a:ext uri="{FF2B5EF4-FFF2-40B4-BE49-F238E27FC236}">
                        <a16:creationId xmlns:a16="http://schemas.microsoft.com/office/drawing/2014/main" id="{F40BDF1C-D0CC-E3A8-AC8D-6D810802C76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5" name="正方形/長方形 54">
              <a:extLst>
                <a:ext uri="{FF2B5EF4-FFF2-40B4-BE49-F238E27FC236}">
                  <a16:creationId xmlns:a16="http://schemas.microsoft.com/office/drawing/2014/main" id="{E0598B4C-D473-AB3E-E80C-1D4CA6A045C2}"/>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6" name="正方形/長方形 55">
              <a:extLst>
                <a:ext uri="{FF2B5EF4-FFF2-40B4-BE49-F238E27FC236}">
                  <a16:creationId xmlns:a16="http://schemas.microsoft.com/office/drawing/2014/main" id="{DF69DE2D-AD18-E95D-C74C-E818C19E06D0}"/>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5DB1DBAD-E7A7-4323-1E78-00E7DE7CCB28}"/>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D3D40AA0-1D3D-BBE0-9643-2E8AA8E30475}"/>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3705551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32193-6DD1-687D-425C-22BED54B5AC3}"/>
              </a:ext>
            </a:extLst>
          </p:cNvPr>
          <p:cNvSpPr>
            <a:spLocks noGrp="1"/>
          </p:cNvSpPr>
          <p:nvPr>
            <p:ph type="title"/>
          </p:nvPr>
        </p:nvSpPr>
        <p:spPr/>
        <p:txBody>
          <a:bodyPr/>
          <a:lstStyle/>
          <a:p>
            <a:r>
              <a:rPr lang="ja-JP" altLang="en-US"/>
              <a:t>更新の遅れ</a:t>
            </a:r>
            <a:endParaRPr kumimoji="1" lang="ja-JP" altLang="en-US"/>
          </a:p>
        </p:txBody>
      </p:sp>
      <p:sp>
        <p:nvSpPr>
          <p:cNvPr id="3" name="コンテンツ プレースホルダー 2">
            <a:extLst>
              <a:ext uri="{FF2B5EF4-FFF2-40B4-BE49-F238E27FC236}">
                <a16:creationId xmlns:a16="http://schemas.microsoft.com/office/drawing/2014/main" id="{8F962898-5B7A-B7C1-C080-8608708D2043}"/>
              </a:ext>
            </a:extLst>
          </p:cNvPr>
          <p:cNvSpPr>
            <a:spLocks noGrp="1"/>
          </p:cNvSpPr>
          <p:nvPr>
            <p:ph idx="1"/>
          </p:nvPr>
        </p:nvSpPr>
        <p:spPr/>
        <p:txBody>
          <a:bodyPr/>
          <a:lstStyle/>
          <a:p>
            <a:r>
              <a:rPr lang="ja-JP" altLang="en-US"/>
              <a:t>瞬時には反映されない操作・動作があります</a:t>
            </a:r>
            <a:endParaRPr lang="en-US" altLang="ja-JP" dirty="0"/>
          </a:p>
          <a:p>
            <a:pPr lvl="1"/>
            <a:r>
              <a:rPr lang="en-US" altLang="ja-JP" dirty="0"/>
              <a:t>UTAS </a:t>
            </a:r>
            <a:r>
              <a:rPr lang="ja-JP" altLang="en-US"/>
              <a:t>での履修登録が反映されるのは翌日です</a:t>
            </a:r>
            <a:endParaRPr lang="en-US" altLang="ja-JP" dirty="0"/>
          </a:p>
          <a:p>
            <a:pPr lvl="1"/>
            <a:r>
              <a:rPr lang="ja-JP" altLang="en-US"/>
              <a:t>コース担当教員が，</a:t>
            </a:r>
            <a:r>
              <a:rPr lang="en-US" altLang="ja-JP" dirty="0"/>
              <a:t>ITC-LMS </a:t>
            </a:r>
            <a:r>
              <a:rPr lang="ja-JP" altLang="en-US"/>
              <a:t>でコース参加者を登録したときに反映されるのは，登録された人が次回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2023</a:t>
            </a:r>
            <a:r>
              <a:rPr lang="ja-JP" altLang="en-US"/>
              <a:t>年度の</a:t>
            </a:r>
            <a:r>
              <a:rPr lang="en-US" altLang="ja-JP" dirty="0"/>
              <a:t>A2</a:t>
            </a:r>
            <a:r>
              <a:rPr lang="ja-JP" altLang="en-US"/>
              <a:t>タームのコースはまだ作られていません</a:t>
            </a:r>
            <a:endParaRPr lang="en-US" altLang="ja-JP" dirty="0"/>
          </a:p>
        </p:txBody>
      </p:sp>
      <p:sp>
        <p:nvSpPr>
          <p:cNvPr id="4" name="日付プレースホルダー 3">
            <a:extLst>
              <a:ext uri="{FF2B5EF4-FFF2-40B4-BE49-F238E27FC236}">
                <a16:creationId xmlns:a16="http://schemas.microsoft.com/office/drawing/2014/main" id="{B5958713-A30C-9626-C721-9BA02F156386}"/>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FBB0A726-D9EB-D9E6-90A3-E8F08752D60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80F4229-7432-B4C2-AF15-16831407E658}"/>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
        <p:nvSpPr>
          <p:cNvPr id="7" name="正方形/長方形 6">
            <a:extLst>
              <a:ext uri="{FF2B5EF4-FFF2-40B4-BE49-F238E27FC236}">
                <a16:creationId xmlns:a16="http://schemas.microsoft.com/office/drawing/2014/main" id="{8602B7D5-B5A3-43BC-8328-049DE3CA418C}"/>
              </a:ext>
            </a:extLst>
          </p:cNvPr>
          <p:cNvSpPr/>
          <p:nvPr/>
        </p:nvSpPr>
        <p:spPr>
          <a:xfrm>
            <a:off x="373930" y="1916832"/>
            <a:ext cx="928539" cy="1015598"/>
          </a:xfrm>
          <a:prstGeom prst="rect">
            <a:avLst/>
          </a:prstGeom>
        </p:spPr>
        <p:txBody>
          <a:bodyPr wrap="square">
            <a:spAutoFit/>
          </a:bodyPr>
          <a:lstStyle/>
          <a:p>
            <a:r>
              <a:rPr lang="ja-JP" altLang="en-US" sz="6000"/>
              <a:t>🙇‍♂️</a:t>
            </a:r>
          </a:p>
        </p:txBody>
      </p:sp>
      <p:grpSp>
        <p:nvGrpSpPr>
          <p:cNvPr id="54" name="グループ化 53">
            <a:extLst>
              <a:ext uri="{FF2B5EF4-FFF2-40B4-BE49-F238E27FC236}">
                <a16:creationId xmlns:a16="http://schemas.microsoft.com/office/drawing/2014/main" id="{CEE5ADCF-D98C-14B0-E1CF-E2534F0468C1}"/>
              </a:ext>
            </a:extLst>
          </p:cNvPr>
          <p:cNvGrpSpPr/>
          <p:nvPr/>
        </p:nvGrpSpPr>
        <p:grpSpPr>
          <a:xfrm>
            <a:off x="9499376" y="5728"/>
            <a:ext cx="2501280" cy="661028"/>
            <a:chOff x="9499376" y="5728"/>
            <a:chExt cx="2501280" cy="661028"/>
          </a:xfrm>
        </p:grpSpPr>
        <p:grpSp>
          <p:nvGrpSpPr>
            <p:cNvPr id="55" name="グループ化 54">
              <a:extLst>
                <a:ext uri="{FF2B5EF4-FFF2-40B4-BE49-F238E27FC236}">
                  <a16:creationId xmlns:a16="http://schemas.microsoft.com/office/drawing/2014/main" id="{C919654B-8678-5920-EF64-0F1FD71217B9}"/>
                </a:ext>
              </a:extLst>
            </p:cNvPr>
            <p:cNvGrpSpPr/>
            <p:nvPr/>
          </p:nvGrpSpPr>
          <p:grpSpPr>
            <a:xfrm>
              <a:off x="9499376" y="15543"/>
              <a:ext cx="2501280" cy="644461"/>
              <a:chOff x="5432073" y="2373993"/>
              <a:chExt cx="2501280" cy="644461"/>
            </a:xfrm>
          </p:grpSpPr>
          <p:sp>
            <p:nvSpPr>
              <p:cNvPr id="60" name="矢印: 上 11">
                <a:extLst>
                  <a:ext uri="{FF2B5EF4-FFF2-40B4-BE49-F238E27FC236}">
                    <a16:creationId xmlns:a16="http://schemas.microsoft.com/office/drawing/2014/main" id="{E7EAD552-3C6F-84F4-BAA9-BC0006ACF4D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2">
                <a:extLst>
                  <a:ext uri="{FF2B5EF4-FFF2-40B4-BE49-F238E27FC236}">
                    <a16:creationId xmlns:a16="http://schemas.microsoft.com/office/drawing/2014/main" id="{3558F3EC-3764-0743-047E-E434FD32890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3">
                <a:extLst>
                  <a:ext uri="{FF2B5EF4-FFF2-40B4-BE49-F238E27FC236}">
                    <a16:creationId xmlns:a16="http://schemas.microsoft.com/office/drawing/2014/main" id="{B032705C-730D-8FB3-E4CD-3D15AED9515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15">
                <a:extLst>
                  <a:ext uri="{FF2B5EF4-FFF2-40B4-BE49-F238E27FC236}">
                    <a16:creationId xmlns:a16="http://schemas.microsoft.com/office/drawing/2014/main" id="{CE0C5DCF-A85F-C7CE-1F8E-4243F601B21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矢印: 上 34">
                <a:extLst>
                  <a:ext uri="{FF2B5EF4-FFF2-40B4-BE49-F238E27FC236}">
                    <a16:creationId xmlns:a16="http://schemas.microsoft.com/office/drawing/2014/main" id="{7F2ADB06-2B3D-3628-E2EF-C4E20AC9302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5" name="正方形/長方形 4">
                <a:extLst>
                  <a:ext uri="{FF2B5EF4-FFF2-40B4-BE49-F238E27FC236}">
                    <a16:creationId xmlns:a16="http://schemas.microsoft.com/office/drawing/2014/main" id="{D10D1B29-D0D5-0C4C-2C89-48FB54E8321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6" name="グループ化 65">
                <a:extLst>
                  <a:ext uri="{FF2B5EF4-FFF2-40B4-BE49-F238E27FC236}">
                    <a16:creationId xmlns:a16="http://schemas.microsoft.com/office/drawing/2014/main" id="{052899D2-E634-CB8B-B3C9-4F32FA6135BE}"/>
                  </a:ext>
                </a:extLst>
              </p:cNvPr>
              <p:cNvGrpSpPr/>
              <p:nvPr/>
            </p:nvGrpSpPr>
            <p:grpSpPr>
              <a:xfrm>
                <a:off x="5432073" y="2373993"/>
                <a:ext cx="2501280" cy="439964"/>
                <a:chOff x="5432073" y="2373993"/>
                <a:chExt cx="2501280" cy="439964"/>
              </a:xfrm>
            </p:grpSpPr>
            <p:sp>
              <p:nvSpPr>
                <p:cNvPr id="67" name="正方形/長方形 9">
                  <a:extLst>
                    <a:ext uri="{FF2B5EF4-FFF2-40B4-BE49-F238E27FC236}">
                      <a16:creationId xmlns:a16="http://schemas.microsoft.com/office/drawing/2014/main" id="{753E6403-A36E-5C16-7A98-CB3E8203BC9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8" name="正方形/長方形 8">
                  <a:extLst>
                    <a:ext uri="{FF2B5EF4-FFF2-40B4-BE49-F238E27FC236}">
                      <a16:creationId xmlns:a16="http://schemas.microsoft.com/office/drawing/2014/main" id="{74C2137A-C9A9-AF45-A795-592149B3505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9" name="グループ化 68">
                  <a:extLst>
                    <a:ext uri="{FF2B5EF4-FFF2-40B4-BE49-F238E27FC236}">
                      <a16:creationId xmlns:a16="http://schemas.microsoft.com/office/drawing/2014/main" id="{47062C9F-D655-C0ED-6CE4-83620250CA0E}"/>
                    </a:ext>
                  </a:extLst>
                </p:cNvPr>
                <p:cNvGrpSpPr/>
                <p:nvPr/>
              </p:nvGrpSpPr>
              <p:grpSpPr>
                <a:xfrm>
                  <a:off x="5432073" y="2378013"/>
                  <a:ext cx="475115" cy="431924"/>
                  <a:chOff x="481382" y="4128535"/>
                  <a:chExt cx="1584000" cy="1440000"/>
                </a:xfrm>
              </p:grpSpPr>
              <p:sp>
                <p:nvSpPr>
                  <p:cNvPr id="76" name="正方形/長方形 5">
                    <a:extLst>
                      <a:ext uri="{FF2B5EF4-FFF2-40B4-BE49-F238E27FC236}">
                        <a16:creationId xmlns:a16="http://schemas.microsoft.com/office/drawing/2014/main" id="{63C4806E-C2D8-B218-A72D-56B861F9957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7" name="Picture 2">
                    <a:extLst>
                      <a:ext uri="{FF2B5EF4-FFF2-40B4-BE49-F238E27FC236}">
                        <a16:creationId xmlns:a16="http://schemas.microsoft.com/office/drawing/2014/main" id="{B2EA3E74-758C-A078-ACF9-1516F259E0F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1AD395E0-CDE0-EF7C-5E8E-5E63B70CE207}"/>
                    </a:ext>
                  </a:extLst>
                </p:cNvPr>
                <p:cNvGrpSpPr/>
                <p:nvPr/>
              </p:nvGrpSpPr>
              <p:grpSpPr>
                <a:xfrm>
                  <a:off x="5922308" y="2378013"/>
                  <a:ext cx="475115" cy="431924"/>
                  <a:chOff x="2123728" y="4094174"/>
                  <a:chExt cx="1584000" cy="1440000"/>
                </a:xfrm>
              </p:grpSpPr>
              <p:sp>
                <p:nvSpPr>
                  <p:cNvPr id="74" name="正方形/長方形 6">
                    <a:extLst>
                      <a:ext uri="{FF2B5EF4-FFF2-40B4-BE49-F238E27FC236}">
                        <a16:creationId xmlns:a16="http://schemas.microsoft.com/office/drawing/2014/main" id="{241CCC27-2F9F-B4DA-F1AA-872E051B98E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5" name="Picture 4" descr="ITC Learning Management System">
                    <a:extLst>
                      <a:ext uri="{FF2B5EF4-FFF2-40B4-BE49-F238E27FC236}">
                        <a16:creationId xmlns:a16="http://schemas.microsoft.com/office/drawing/2014/main" id="{63C3585B-364F-E913-9D3C-9133D46C352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グループ化 70">
                  <a:extLst>
                    <a:ext uri="{FF2B5EF4-FFF2-40B4-BE49-F238E27FC236}">
                      <a16:creationId xmlns:a16="http://schemas.microsoft.com/office/drawing/2014/main" id="{3CCB1920-177A-8B5A-2E17-4B970B92561C}"/>
                    </a:ext>
                  </a:extLst>
                </p:cNvPr>
                <p:cNvGrpSpPr/>
                <p:nvPr/>
              </p:nvGrpSpPr>
              <p:grpSpPr>
                <a:xfrm>
                  <a:off x="6412543" y="2378013"/>
                  <a:ext cx="475115" cy="431924"/>
                  <a:chOff x="3751026" y="4089184"/>
                  <a:chExt cx="1584000" cy="1440000"/>
                </a:xfrm>
              </p:grpSpPr>
              <p:sp>
                <p:nvSpPr>
                  <p:cNvPr id="72" name="正方形/長方形 36">
                    <a:extLst>
                      <a:ext uri="{FF2B5EF4-FFF2-40B4-BE49-F238E27FC236}">
                        <a16:creationId xmlns:a16="http://schemas.microsoft.com/office/drawing/2014/main" id="{FC6CEC68-396B-131A-1E49-4A50BE6859A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3" name="Picture 6" descr="Zoomのロゴ">
                    <a:extLst>
                      <a:ext uri="{FF2B5EF4-FFF2-40B4-BE49-F238E27FC236}">
                        <a16:creationId xmlns:a16="http://schemas.microsoft.com/office/drawing/2014/main" id="{6DDC4621-8A25-40A4-7503-20610BD31C2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 name="正方形/長方形 55">
              <a:extLst>
                <a:ext uri="{FF2B5EF4-FFF2-40B4-BE49-F238E27FC236}">
                  <a16:creationId xmlns:a16="http://schemas.microsoft.com/office/drawing/2014/main" id="{510AFE81-F691-E6C5-7C79-18E07973C4F8}"/>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C3823359-C5EA-089A-A2D6-486EE9BE574D}"/>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E159B33F-95B2-2BA5-F328-B5545B4D8BD3}"/>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9" name="正方形/長方形 58">
              <a:extLst>
                <a:ext uri="{FF2B5EF4-FFF2-40B4-BE49-F238E27FC236}">
                  <a16:creationId xmlns:a16="http://schemas.microsoft.com/office/drawing/2014/main" id="{335CD445-23A5-9FB9-274E-AD40144B4C86}"/>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576781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CC4075-A342-599C-B5CE-555D1286BC64}"/>
              </a:ext>
            </a:extLst>
          </p:cNvPr>
          <p:cNvSpPr>
            <a:spLocks noGrp="1"/>
          </p:cNvSpPr>
          <p:nvPr>
            <p:ph type="title"/>
          </p:nvPr>
        </p:nvSpPr>
        <p:spPr/>
        <p:txBody>
          <a:bodyPr/>
          <a:lstStyle/>
          <a:p>
            <a:r>
              <a:rPr lang="en-US" altLang="ja-JP" dirty="0"/>
              <a:t>UTAS </a:t>
            </a:r>
            <a:r>
              <a:rPr lang="ja-JP" altLang="en-US"/>
              <a:t>の無効になった科目情報</a:t>
            </a:r>
            <a:endParaRPr kumimoji="1" lang="ja-JP" altLang="en-US"/>
          </a:p>
        </p:txBody>
      </p:sp>
      <p:sp>
        <p:nvSpPr>
          <p:cNvPr id="3" name="コンテンツ プレースホルダー 2">
            <a:extLst>
              <a:ext uri="{FF2B5EF4-FFF2-40B4-BE49-F238E27FC236}">
                <a16:creationId xmlns:a16="http://schemas.microsoft.com/office/drawing/2014/main" id="{C6E67C95-38FD-FA8A-FDA5-BB341D1129B2}"/>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a:p>
            <a:endParaRPr kumimoji="1" lang="ja-JP" altLang="en-US"/>
          </a:p>
        </p:txBody>
      </p:sp>
      <p:sp>
        <p:nvSpPr>
          <p:cNvPr id="4" name="日付プレースホルダー 3">
            <a:extLst>
              <a:ext uri="{FF2B5EF4-FFF2-40B4-BE49-F238E27FC236}">
                <a16:creationId xmlns:a16="http://schemas.microsoft.com/office/drawing/2014/main" id="{1434C2CC-37A9-B577-A7D0-53F70CCC8955}"/>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6EB82430-058E-CC12-4228-5DAD2F8DD54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EC1BFC4-2716-F119-D805-C6FA39F2CED0}"/>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4F3DD8FD-F67A-B668-8044-2863B1BCEF40}"/>
              </a:ext>
            </a:extLst>
          </p:cNvPr>
          <p:cNvSpPr/>
          <p:nvPr/>
        </p:nvSpPr>
        <p:spPr>
          <a:xfrm>
            <a:off x="191344" y="1916832"/>
            <a:ext cx="928539" cy="1015598"/>
          </a:xfrm>
          <a:prstGeom prst="rect">
            <a:avLst/>
          </a:prstGeom>
        </p:spPr>
        <p:txBody>
          <a:bodyPr wrap="square">
            <a:spAutoFit/>
          </a:bodyPr>
          <a:lstStyle/>
          <a:p>
            <a:r>
              <a:rPr lang="ja-JP" altLang="en-US" sz="6000"/>
              <a:t>🙇‍♂️</a:t>
            </a:r>
          </a:p>
        </p:txBody>
      </p:sp>
      <p:grpSp>
        <p:nvGrpSpPr>
          <p:cNvPr id="54" name="グループ化 53">
            <a:extLst>
              <a:ext uri="{FF2B5EF4-FFF2-40B4-BE49-F238E27FC236}">
                <a16:creationId xmlns:a16="http://schemas.microsoft.com/office/drawing/2014/main" id="{7F9A67FD-71F3-7607-342D-2F57FF5F7312}"/>
              </a:ext>
            </a:extLst>
          </p:cNvPr>
          <p:cNvGrpSpPr/>
          <p:nvPr/>
        </p:nvGrpSpPr>
        <p:grpSpPr>
          <a:xfrm>
            <a:off x="9499376" y="5728"/>
            <a:ext cx="2501280" cy="661028"/>
            <a:chOff x="9499376" y="5728"/>
            <a:chExt cx="2501280" cy="661028"/>
          </a:xfrm>
        </p:grpSpPr>
        <p:grpSp>
          <p:nvGrpSpPr>
            <p:cNvPr id="55" name="グループ化 54">
              <a:extLst>
                <a:ext uri="{FF2B5EF4-FFF2-40B4-BE49-F238E27FC236}">
                  <a16:creationId xmlns:a16="http://schemas.microsoft.com/office/drawing/2014/main" id="{A86949B8-33B3-DDEC-5C33-BDC719F5D9A0}"/>
                </a:ext>
              </a:extLst>
            </p:cNvPr>
            <p:cNvGrpSpPr/>
            <p:nvPr/>
          </p:nvGrpSpPr>
          <p:grpSpPr>
            <a:xfrm>
              <a:off x="9499376" y="15543"/>
              <a:ext cx="2501280" cy="644461"/>
              <a:chOff x="5432073" y="2373993"/>
              <a:chExt cx="2501280" cy="644461"/>
            </a:xfrm>
          </p:grpSpPr>
          <p:sp>
            <p:nvSpPr>
              <p:cNvPr id="60" name="矢印: 上 11">
                <a:extLst>
                  <a:ext uri="{FF2B5EF4-FFF2-40B4-BE49-F238E27FC236}">
                    <a16:creationId xmlns:a16="http://schemas.microsoft.com/office/drawing/2014/main" id="{78E1E6F3-BD2C-2301-6AB7-F22C001C609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2">
                <a:extLst>
                  <a:ext uri="{FF2B5EF4-FFF2-40B4-BE49-F238E27FC236}">
                    <a16:creationId xmlns:a16="http://schemas.microsoft.com/office/drawing/2014/main" id="{0756B228-3658-FC09-1B5D-D24F2047B99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3">
                <a:extLst>
                  <a:ext uri="{FF2B5EF4-FFF2-40B4-BE49-F238E27FC236}">
                    <a16:creationId xmlns:a16="http://schemas.microsoft.com/office/drawing/2014/main" id="{27500BCA-7A93-2752-0860-0C6108F9442A}"/>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15">
                <a:extLst>
                  <a:ext uri="{FF2B5EF4-FFF2-40B4-BE49-F238E27FC236}">
                    <a16:creationId xmlns:a16="http://schemas.microsoft.com/office/drawing/2014/main" id="{7DC92220-A788-41B4-3293-C31AA633E03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矢印: 上 34">
                <a:extLst>
                  <a:ext uri="{FF2B5EF4-FFF2-40B4-BE49-F238E27FC236}">
                    <a16:creationId xmlns:a16="http://schemas.microsoft.com/office/drawing/2014/main" id="{6C423719-3419-7F04-4025-E1BD8D4A88F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5" name="正方形/長方形 4">
                <a:extLst>
                  <a:ext uri="{FF2B5EF4-FFF2-40B4-BE49-F238E27FC236}">
                    <a16:creationId xmlns:a16="http://schemas.microsoft.com/office/drawing/2014/main" id="{1C3F2DFB-B13C-6637-DD9A-780409703E3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6" name="グループ化 65">
                <a:extLst>
                  <a:ext uri="{FF2B5EF4-FFF2-40B4-BE49-F238E27FC236}">
                    <a16:creationId xmlns:a16="http://schemas.microsoft.com/office/drawing/2014/main" id="{51A7AB3A-BB97-75D2-5B18-4B8DD3FC37E9}"/>
                  </a:ext>
                </a:extLst>
              </p:cNvPr>
              <p:cNvGrpSpPr/>
              <p:nvPr/>
            </p:nvGrpSpPr>
            <p:grpSpPr>
              <a:xfrm>
                <a:off x="5432073" y="2373993"/>
                <a:ext cx="2501280" cy="439964"/>
                <a:chOff x="5432073" y="2373993"/>
                <a:chExt cx="2501280" cy="439964"/>
              </a:xfrm>
            </p:grpSpPr>
            <p:sp>
              <p:nvSpPr>
                <p:cNvPr id="67" name="正方形/長方形 9">
                  <a:extLst>
                    <a:ext uri="{FF2B5EF4-FFF2-40B4-BE49-F238E27FC236}">
                      <a16:creationId xmlns:a16="http://schemas.microsoft.com/office/drawing/2014/main" id="{46FC7264-635F-9F21-8A6A-C0FFA6E37B7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8" name="正方形/長方形 8">
                  <a:extLst>
                    <a:ext uri="{FF2B5EF4-FFF2-40B4-BE49-F238E27FC236}">
                      <a16:creationId xmlns:a16="http://schemas.microsoft.com/office/drawing/2014/main" id="{E891FAD3-0495-B837-15DA-7683DF9DEAE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9" name="グループ化 68">
                  <a:extLst>
                    <a:ext uri="{FF2B5EF4-FFF2-40B4-BE49-F238E27FC236}">
                      <a16:creationId xmlns:a16="http://schemas.microsoft.com/office/drawing/2014/main" id="{2D7066B1-6006-0359-BFBF-A2AD0C6C2F22}"/>
                    </a:ext>
                  </a:extLst>
                </p:cNvPr>
                <p:cNvGrpSpPr/>
                <p:nvPr/>
              </p:nvGrpSpPr>
              <p:grpSpPr>
                <a:xfrm>
                  <a:off x="5432073" y="2378013"/>
                  <a:ext cx="475115" cy="431924"/>
                  <a:chOff x="481382" y="4128535"/>
                  <a:chExt cx="1584000" cy="1440000"/>
                </a:xfrm>
              </p:grpSpPr>
              <p:sp>
                <p:nvSpPr>
                  <p:cNvPr id="76" name="正方形/長方形 5">
                    <a:extLst>
                      <a:ext uri="{FF2B5EF4-FFF2-40B4-BE49-F238E27FC236}">
                        <a16:creationId xmlns:a16="http://schemas.microsoft.com/office/drawing/2014/main" id="{B5271F3F-B2CE-2F7D-1C90-EBF43533E5F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7" name="Picture 2">
                    <a:extLst>
                      <a:ext uri="{FF2B5EF4-FFF2-40B4-BE49-F238E27FC236}">
                        <a16:creationId xmlns:a16="http://schemas.microsoft.com/office/drawing/2014/main" id="{0CFD8683-E7F2-E075-FF48-4170E3C40FA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395735D8-CE34-DBF6-7BDC-7A24D6DF8B6C}"/>
                    </a:ext>
                  </a:extLst>
                </p:cNvPr>
                <p:cNvGrpSpPr/>
                <p:nvPr/>
              </p:nvGrpSpPr>
              <p:grpSpPr>
                <a:xfrm>
                  <a:off x="5922308" y="2378013"/>
                  <a:ext cx="475115" cy="431924"/>
                  <a:chOff x="2123728" y="4094174"/>
                  <a:chExt cx="1584000" cy="1440000"/>
                </a:xfrm>
              </p:grpSpPr>
              <p:sp>
                <p:nvSpPr>
                  <p:cNvPr id="74" name="正方形/長方形 6">
                    <a:extLst>
                      <a:ext uri="{FF2B5EF4-FFF2-40B4-BE49-F238E27FC236}">
                        <a16:creationId xmlns:a16="http://schemas.microsoft.com/office/drawing/2014/main" id="{A423AB05-6C96-2763-6571-F747D45D464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5" name="Picture 4" descr="ITC Learning Management System">
                    <a:extLst>
                      <a:ext uri="{FF2B5EF4-FFF2-40B4-BE49-F238E27FC236}">
                        <a16:creationId xmlns:a16="http://schemas.microsoft.com/office/drawing/2014/main" id="{9CF5657C-EF56-ED7A-7028-EAC423B9F4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グループ化 70">
                  <a:extLst>
                    <a:ext uri="{FF2B5EF4-FFF2-40B4-BE49-F238E27FC236}">
                      <a16:creationId xmlns:a16="http://schemas.microsoft.com/office/drawing/2014/main" id="{D37A842E-8978-C41C-443F-B4DA30CD9CAF}"/>
                    </a:ext>
                  </a:extLst>
                </p:cNvPr>
                <p:cNvGrpSpPr/>
                <p:nvPr/>
              </p:nvGrpSpPr>
              <p:grpSpPr>
                <a:xfrm>
                  <a:off x="6412543" y="2378013"/>
                  <a:ext cx="475115" cy="431924"/>
                  <a:chOff x="3751026" y="4089184"/>
                  <a:chExt cx="1584000" cy="1440000"/>
                </a:xfrm>
              </p:grpSpPr>
              <p:sp>
                <p:nvSpPr>
                  <p:cNvPr id="72" name="正方形/長方形 36">
                    <a:extLst>
                      <a:ext uri="{FF2B5EF4-FFF2-40B4-BE49-F238E27FC236}">
                        <a16:creationId xmlns:a16="http://schemas.microsoft.com/office/drawing/2014/main" id="{7CE76A1B-BB52-29E0-67DA-A0946FA265E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3" name="Picture 6" descr="Zoomのロゴ">
                    <a:extLst>
                      <a:ext uri="{FF2B5EF4-FFF2-40B4-BE49-F238E27FC236}">
                        <a16:creationId xmlns:a16="http://schemas.microsoft.com/office/drawing/2014/main" id="{F140ACE7-24B5-9C20-8DE0-D2786557712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 name="正方形/長方形 55">
              <a:extLst>
                <a:ext uri="{FF2B5EF4-FFF2-40B4-BE49-F238E27FC236}">
                  <a16:creationId xmlns:a16="http://schemas.microsoft.com/office/drawing/2014/main" id="{41D9F890-BB6D-A8DB-800D-B389EA82DA09}"/>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04110474-8574-EB20-02F8-D8E7C8E1EC05}"/>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365C9603-5207-992C-9705-786FAF4B0552}"/>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9" name="正方形/長方形 58">
              <a:extLst>
                <a:ext uri="{FF2B5EF4-FFF2-40B4-BE49-F238E27FC236}">
                  <a16:creationId xmlns:a16="http://schemas.microsoft.com/office/drawing/2014/main" id="{0F4A1C98-3E34-0F62-A433-CF9FF9F980A7}"/>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2275724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F05E3F-A921-A182-26AB-EE95A7CB6BB7}"/>
              </a:ext>
            </a:extLst>
          </p:cNvPr>
          <p:cNvSpPr>
            <a:spLocks noGrp="1"/>
          </p:cNvSpPr>
          <p:nvPr>
            <p:ph type="title"/>
          </p:nvPr>
        </p:nvSpPr>
        <p:spPr/>
        <p:txBody>
          <a:bodyPr/>
          <a:lstStyle/>
          <a:p>
            <a:r>
              <a:rPr lang="ja-JP" altLang="en-US"/>
              <a:t>コースのグルーピング</a:t>
            </a:r>
            <a:endParaRPr kumimoji="1" lang="ja-JP" altLang="en-US"/>
          </a:p>
        </p:txBody>
      </p:sp>
      <p:sp>
        <p:nvSpPr>
          <p:cNvPr id="3" name="コンテンツ プレースホルダー 2">
            <a:extLst>
              <a:ext uri="{FF2B5EF4-FFF2-40B4-BE49-F238E27FC236}">
                <a16:creationId xmlns:a16="http://schemas.microsoft.com/office/drawing/2014/main" id="{755AF7C1-6744-A6E3-6739-82766A841AA8}"/>
              </a:ext>
            </a:extLst>
          </p:cNvPr>
          <p:cNvSpPr>
            <a:spLocks noGrp="1"/>
          </p:cNvSpPr>
          <p:nvPr>
            <p:ph idx="1"/>
          </p:nvPr>
        </p:nvSpPr>
        <p:spPr/>
        <p:txBody>
          <a:bodyPr/>
          <a:lstStyle/>
          <a:p>
            <a:r>
              <a:rPr lang="ja-JP" altLang="en-US"/>
              <a:t>複数のコースで同じ教材や課題を使う場合，コースをグルーピングしておくと，</a:t>
            </a:r>
            <a:r>
              <a:rPr lang="en-US" altLang="ja-JP" dirty="0"/>
              <a:t>1</a:t>
            </a:r>
            <a:r>
              <a:rPr lang="ja-JP" altLang="en-US"/>
              <a:t>回の操作で全コースに同じコンテンツを登録できます</a:t>
            </a:r>
            <a:endParaRPr lang="en-US" altLang="ja-JP" dirty="0"/>
          </a:p>
          <a:p>
            <a:pPr lvl="1"/>
            <a:r>
              <a:rPr lang="en-US" altLang="ja-JP" dirty="0"/>
              <a:t>UTAS</a:t>
            </a:r>
            <a:r>
              <a:rPr lang="ja-JP" altLang="en-US"/>
              <a:t>で，最初から合併科目（複数看板科目）として登録されていると，</a:t>
            </a:r>
            <a:r>
              <a:rPr lang="en-US" altLang="ja-JP" dirty="0"/>
              <a:t>ITC-LMS </a:t>
            </a:r>
            <a:r>
              <a:rPr lang="ja-JP" altLang="en-US"/>
              <a:t>で自動的にグルーピングされます</a:t>
            </a:r>
            <a:endParaRPr lang="en-US" altLang="ja-JP" dirty="0"/>
          </a:p>
          <a:p>
            <a:pPr lvl="1"/>
            <a:r>
              <a:rPr lang="ja-JP" altLang="en-US"/>
              <a:t>それ以外の場合，手動でグルーピングを行うこともできます</a:t>
            </a:r>
            <a:endParaRPr lang="en-US" altLang="ja-JP" dirty="0"/>
          </a:p>
          <a:p>
            <a:pPr lvl="1"/>
            <a:r>
              <a:rPr lang="ja-JP" altLang="en-US"/>
              <a:t>ただし，履修生の重複があったり，複数コースに既に教材，課題などが登録されていると，グルーピングできません</a:t>
            </a:r>
            <a:r>
              <a:rPr lang="en-US" altLang="ja-JP" dirty="0"/>
              <a:t> </a:t>
            </a:r>
          </a:p>
        </p:txBody>
      </p:sp>
      <p:sp>
        <p:nvSpPr>
          <p:cNvPr id="4" name="日付プレースホルダー 3">
            <a:extLst>
              <a:ext uri="{FF2B5EF4-FFF2-40B4-BE49-F238E27FC236}">
                <a16:creationId xmlns:a16="http://schemas.microsoft.com/office/drawing/2014/main" id="{BB7EA9A4-43B6-3341-5C4D-547866B90476}"/>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594157F5-DDAA-9E9C-8150-84D7EAAC8E86}"/>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7E5124B-8A06-8845-EF0C-80D68B2D37CA}"/>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2E4EEB9A-E028-BC95-067A-6B48E87C5FD2}"/>
              </a:ext>
            </a:extLst>
          </p:cNvPr>
          <p:cNvSpPr/>
          <p:nvPr/>
        </p:nvSpPr>
        <p:spPr>
          <a:xfrm>
            <a:off x="373930" y="3717032"/>
            <a:ext cx="928539" cy="1015598"/>
          </a:xfrm>
          <a:prstGeom prst="rect">
            <a:avLst/>
          </a:prstGeom>
        </p:spPr>
        <p:txBody>
          <a:bodyPr wrap="square">
            <a:spAutoFit/>
          </a:bodyPr>
          <a:lstStyle/>
          <a:p>
            <a:r>
              <a:rPr lang="ja-JP" altLang="en-US" sz="6000"/>
              <a:t>🙇‍♂️</a:t>
            </a:r>
          </a:p>
        </p:txBody>
      </p:sp>
      <p:grpSp>
        <p:nvGrpSpPr>
          <p:cNvPr id="54" name="グループ化 53">
            <a:extLst>
              <a:ext uri="{FF2B5EF4-FFF2-40B4-BE49-F238E27FC236}">
                <a16:creationId xmlns:a16="http://schemas.microsoft.com/office/drawing/2014/main" id="{5B3D32B5-115E-6332-1E1D-80A7B1CDD305}"/>
              </a:ext>
            </a:extLst>
          </p:cNvPr>
          <p:cNvGrpSpPr/>
          <p:nvPr/>
        </p:nvGrpSpPr>
        <p:grpSpPr>
          <a:xfrm>
            <a:off x="9499376" y="5728"/>
            <a:ext cx="2501280" cy="661028"/>
            <a:chOff x="9499376" y="5728"/>
            <a:chExt cx="2501280" cy="661028"/>
          </a:xfrm>
        </p:grpSpPr>
        <p:grpSp>
          <p:nvGrpSpPr>
            <p:cNvPr id="55" name="グループ化 54">
              <a:extLst>
                <a:ext uri="{FF2B5EF4-FFF2-40B4-BE49-F238E27FC236}">
                  <a16:creationId xmlns:a16="http://schemas.microsoft.com/office/drawing/2014/main" id="{EAB80F91-D628-3CEB-3C72-1ACA964E1BCD}"/>
                </a:ext>
              </a:extLst>
            </p:cNvPr>
            <p:cNvGrpSpPr/>
            <p:nvPr/>
          </p:nvGrpSpPr>
          <p:grpSpPr>
            <a:xfrm>
              <a:off x="9499376" y="15543"/>
              <a:ext cx="2501280" cy="644461"/>
              <a:chOff x="5432073" y="2373993"/>
              <a:chExt cx="2501280" cy="644461"/>
            </a:xfrm>
          </p:grpSpPr>
          <p:sp>
            <p:nvSpPr>
              <p:cNvPr id="60" name="矢印: 上 11">
                <a:extLst>
                  <a:ext uri="{FF2B5EF4-FFF2-40B4-BE49-F238E27FC236}">
                    <a16:creationId xmlns:a16="http://schemas.microsoft.com/office/drawing/2014/main" id="{DF8C1B7B-2729-44EF-85A2-6B7AA88383D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1" name="矢印: 上 12">
                <a:extLst>
                  <a:ext uri="{FF2B5EF4-FFF2-40B4-BE49-F238E27FC236}">
                    <a16:creationId xmlns:a16="http://schemas.microsoft.com/office/drawing/2014/main" id="{B9308D86-6929-9597-E278-095E0D56091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2" name="矢印: 上 13">
                <a:extLst>
                  <a:ext uri="{FF2B5EF4-FFF2-40B4-BE49-F238E27FC236}">
                    <a16:creationId xmlns:a16="http://schemas.microsoft.com/office/drawing/2014/main" id="{0F26A8B2-F531-45D0-ECC0-2561268792FF}"/>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3" name="矢印: 上 15">
                <a:extLst>
                  <a:ext uri="{FF2B5EF4-FFF2-40B4-BE49-F238E27FC236}">
                    <a16:creationId xmlns:a16="http://schemas.microsoft.com/office/drawing/2014/main" id="{FED9D98B-8309-245B-66FC-3C0128BC9D3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4" name="矢印: 上 34">
                <a:extLst>
                  <a:ext uri="{FF2B5EF4-FFF2-40B4-BE49-F238E27FC236}">
                    <a16:creationId xmlns:a16="http://schemas.microsoft.com/office/drawing/2014/main" id="{1D270BC6-EC4E-AC97-145B-593988DD384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65" name="正方形/長方形 4">
                <a:extLst>
                  <a:ext uri="{FF2B5EF4-FFF2-40B4-BE49-F238E27FC236}">
                    <a16:creationId xmlns:a16="http://schemas.microsoft.com/office/drawing/2014/main" id="{C64DDB9E-AB3A-194B-9138-970A1EFDECA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66" name="グループ化 65">
                <a:extLst>
                  <a:ext uri="{FF2B5EF4-FFF2-40B4-BE49-F238E27FC236}">
                    <a16:creationId xmlns:a16="http://schemas.microsoft.com/office/drawing/2014/main" id="{F374F391-E468-7333-1994-365451B15E1F}"/>
                  </a:ext>
                </a:extLst>
              </p:cNvPr>
              <p:cNvGrpSpPr/>
              <p:nvPr/>
            </p:nvGrpSpPr>
            <p:grpSpPr>
              <a:xfrm>
                <a:off x="5432073" y="2373993"/>
                <a:ext cx="2501280" cy="439964"/>
                <a:chOff x="5432073" y="2373993"/>
                <a:chExt cx="2501280" cy="439964"/>
              </a:xfrm>
            </p:grpSpPr>
            <p:sp>
              <p:nvSpPr>
                <p:cNvPr id="67" name="正方形/長方形 9">
                  <a:extLst>
                    <a:ext uri="{FF2B5EF4-FFF2-40B4-BE49-F238E27FC236}">
                      <a16:creationId xmlns:a16="http://schemas.microsoft.com/office/drawing/2014/main" id="{A22802A8-E073-9DA2-006B-BFFC7CF80698}"/>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68" name="正方形/長方形 8">
                  <a:extLst>
                    <a:ext uri="{FF2B5EF4-FFF2-40B4-BE49-F238E27FC236}">
                      <a16:creationId xmlns:a16="http://schemas.microsoft.com/office/drawing/2014/main" id="{A718C765-C9FF-C9E7-0E88-151BB33233E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69" name="グループ化 68">
                  <a:extLst>
                    <a:ext uri="{FF2B5EF4-FFF2-40B4-BE49-F238E27FC236}">
                      <a16:creationId xmlns:a16="http://schemas.microsoft.com/office/drawing/2014/main" id="{F23DBB94-13FA-2E04-617A-8AAEC6605FC2}"/>
                    </a:ext>
                  </a:extLst>
                </p:cNvPr>
                <p:cNvGrpSpPr/>
                <p:nvPr/>
              </p:nvGrpSpPr>
              <p:grpSpPr>
                <a:xfrm>
                  <a:off x="5432073" y="2378013"/>
                  <a:ext cx="475115" cy="431924"/>
                  <a:chOff x="481382" y="4128535"/>
                  <a:chExt cx="1584000" cy="1440000"/>
                </a:xfrm>
              </p:grpSpPr>
              <p:sp>
                <p:nvSpPr>
                  <p:cNvPr id="76" name="正方形/長方形 5">
                    <a:extLst>
                      <a:ext uri="{FF2B5EF4-FFF2-40B4-BE49-F238E27FC236}">
                        <a16:creationId xmlns:a16="http://schemas.microsoft.com/office/drawing/2014/main" id="{EE926E11-F02D-0042-5C12-B282F5BBB11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7" name="Picture 2">
                    <a:extLst>
                      <a:ext uri="{FF2B5EF4-FFF2-40B4-BE49-F238E27FC236}">
                        <a16:creationId xmlns:a16="http://schemas.microsoft.com/office/drawing/2014/main" id="{85AB09FC-3C16-8EEE-5A01-75D2525A06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グループ化 69">
                  <a:extLst>
                    <a:ext uri="{FF2B5EF4-FFF2-40B4-BE49-F238E27FC236}">
                      <a16:creationId xmlns:a16="http://schemas.microsoft.com/office/drawing/2014/main" id="{7ED95E9E-4697-FC9A-B6F9-21348996F100}"/>
                    </a:ext>
                  </a:extLst>
                </p:cNvPr>
                <p:cNvGrpSpPr/>
                <p:nvPr/>
              </p:nvGrpSpPr>
              <p:grpSpPr>
                <a:xfrm>
                  <a:off x="5922308" y="2378013"/>
                  <a:ext cx="475115" cy="431924"/>
                  <a:chOff x="2123728" y="4094174"/>
                  <a:chExt cx="1584000" cy="1440000"/>
                </a:xfrm>
              </p:grpSpPr>
              <p:sp>
                <p:nvSpPr>
                  <p:cNvPr id="74" name="正方形/長方形 6">
                    <a:extLst>
                      <a:ext uri="{FF2B5EF4-FFF2-40B4-BE49-F238E27FC236}">
                        <a16:creationId xmlns:a16="http://schemas.microsoft.com/office/drawing/2014/main" id="{903F2962-2633-1554-46AC-F14146F345D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5" name="Picture 4" descr="ITC Learning Management System">
                    <a:extLst>
                      <a:ext uri="{FF2B5EF4-FFF2-40B4-BE49-F238E27FC236}">
                        <a16:creationId xmlns:a16="http://schemas.microsoft.com/office/drawing/2014/main" id="{BBADA2BE-CCEA-7D6F-BF0E-221DA4FB05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グループ化 70">
                  <a:extLst>
                    <a:ext uri="{FF2B5EF4-FFF2-40B4-BE49-F238E27FC236}">
                      <a16:creationId xmlns:a16="http://schemas.microsoft.com/office/drawing/2014/main" id="{961B62D4-D541-F125-A57C-61E798C28F66}"/>
                    </a:ext>
                  </a:extLst>
                </p:cNvPr>
                <p:cNvGrpSpPr/>
                <p:nvPr/>
              </p:nvGrpSpPr>
              <p:grpSpPr>
                <a:xfrm>
                  <a:off x="6412543" y="2378013"/>
                  <a:ext cx="475115" cy="431924"/>
                  <a:chOff x="3751026" y="4089184"/>
                  <a:chExt cx="1584000" cy="1440000"/>
                </a:xfrm>
              </p:grpSpPr>
              <p:sp>
                <p:nvSpPr>
                  <p:cNvPr id="72" name="正方形/長方形 36">
                    <a:extLst>
                      <a:ext uri="{FF2B5EF4-FFF2-40B4-BE49-F238E27FC236}">
                        <a16:creationId xmlns:a16="http://schemas.microsoft.com/office/drawing/2014/main" id="{D7D21501-AE33-EA8C-00BE-E72BA95DA81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73" name="Picture 6" descr="Zoomのロゴ">
                    <a:extLst>
                      <a:ext uri="{FF2B5EF4-FFF2-40B4-BE49-F238E27FC236}">
                        <a16:creationId xmlns:a16="http://schemas.microsoft.com/office/drawing/2014/main" id="{0789D953-58E2-5121-B1C9-4BD7E7E22DE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 name="正方形/長方形 55">
              <a:extLst>
                <a:ext uri="{FF2B5EF4-FFF2-40B4-BE49-F238E27FC236}">
                  <a16:creationId xmlns:a16="http://schemas.microsoft.com/office/drawing/2014/main" id="{B1BD1B57-B371-2034-C68A-61F855D75C9D}"/>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7" name="正方形/長方形 56">
              <a:extLst>
                <a:ext uri="{FF2B5EF4-FFF2-40B4-BE49-F238E27FC236}">
                  <a16:creationId xmlns:a16="http://schemas.microsoft.com/office/drawing/2014/main" id="{E08C64EA-F793-23E9-A729-6381D71507C6}"/>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8" name="正方形/長方形 57">
              <a:extLst>
                <a:ext uri="{FF2B5EF4-FFF2-40B4-BE49-F238E27FC236}">
                  <a16:creationId xmlns:a16="http://schemas.microsoft.com/office/drawing/2014/main" id="{6C02B6C9-7D15-E3DA-5E0A-5F0DF4B97CA4}"/>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59" name="正方形/長方形 58">
              <a:extLst>
                <a:ext uri="{FF2B5EF4-FFF2-40B4-BE49-F238E27FC236}">
                  <a16:creationId xmlns:a16="http://schemas.microsoft.com/office/drawing/2014/main" id="{C178E368-9779-9DF7-898E-B44C01055AAF}"/>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757257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149181-1132-8486-0857-57B80699767A}"/>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AFF91CB1-603D-C576-7068-4A4E1BE8B648}"/>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ただし，正解は一つしか指定できません</a:t>
            </a:r>
            <a:endParaRPr lang="en-US" altLang="ja-JP" dirty="0"/>
          </a:p>
          <a:p>
            <a:pPr lvl="1"/>
            <a:r>
              <a:rPr lang="ja-JP" altLang="en-US"/>
              <a:t>穴埋め式の自動採点では，解答の先頭と末尾の空白文字を無視します</a:t>
            </a:r>
            <a:endParaRPr lang="en-US" altLang="ja-JP" dirty="0"/>
          </a:p>
          <a:p>
            <a:pPr lvl="1"/>
            <a:r>
              <a:rPr lang="ja-JP" altLang="en-US"/>
              <a:t>手動での訂正は，画面上でも，ファイルのアップロードでも可能です</a:t>
            </a:r>
            <a:endParaRPr lang="en-US" altLang="ja-JP" dirty="0"/>
          </a:p>
        </p:txBody>
      </p:sp>
      <p:sp>
        <p:nvSpPr>
          <p:cNvPr id="4" name="日付プレースホルダー 3">
            <a:extLst>
              <a:ext uri="{FF2B5EF4-FFF2-40B4-BE49-F238E27FC236}">
                <a16:creationId xmlns:a16="http://schemas.microsoft.com/office/drawing/2014/main" id="{B9A5CCEF-6EED-2845-804F-4A29356A90EC}"/>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0B3361E8-B09B-AA4C-B0EB-9C7A20414C1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4B64C89-0A2E-E473-CD7B-8F49D23F4B65}"/>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B635040-6EBF-33F0-333B-0D8BA53BA34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57537" y="3090511"/>
            <a:ext cx="5876925" cy="3219450"/>
          </a:xfrm>
          <a:prstGeom prst="rect">
            <a:avLst/>
          </a:prstGeom>
          <a:ln>
            <a:solidFill>
              <a:srgbClr val="7030A0"/>
            </a:solidFill>
          </a:ln>
        </p:spPr>
      </p:pic>
      <p:sp>
        <p:nvSpPr>
          <p:cNvPr id="8" name="正方形/長方形 7">
            <a:extLst>
              <a:ext uri="{FF2B5EF4-FFF2-40B4-BE49-F238E27FC236}">
                <a16:creationId xmlns:a16="http://schemas.microsoft.com/office/drawing/2014/main" id="{311257F5-650D-84CE-B146-806C29FF875C}"/>
              </a:ext>
            </a:extLst>
          </p:cNvPr>
          <p:cNvSpPr/>
          <p:nvPr/>
        </p:nvSpPr>
        <p:spPr>
          <a:xfrm>
            <a:off x="3157537" y="5013176"/>
            <a:ext cx="3730551"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32" name="グループ化 31">
            <a:extLst>
              <a:ext uri="{FF2B5EF4-FFF2-40B4-BE49-F238E27FC236}">
                <a16:creationId xmlns:a16="http://schemas.microsoft.com/office/drawing/2014/main" id="{47A6F8C1-F83E-A768-7030-7C2BA2513358}"/>
              </a:ext>
            </a:extLst>
          </p:cNvPr>
          <p:cNvGrpSpPr/>
          <p:nvPr/>
        </p:nvGrpSpPr>
        <p:grpSpPr>
          <a:xfrm>
            <a:off x="9499376" y="5728"/>
            <a:ext cx="2501280" cy="661028"/>
            <a:chOff x="9499376" y="5728"/>
            <a:chExt cx="2501280" cy="661028"/>
          </a:xfrm>
        </p:grpSpPr>
        <p:grpSp>
          <p:nvGrpSpPr>
            <p:cNvPr id="33" name="グループ化 32">
              <a:extLst>
                <a:ext uri="{FF2B5EF4-FFF2-40B4-BE49-F238E27FC236}">
                  <a16:creationId xmlns:a16="http://schemas.microsoft.com/office/drawing/2014/main" id="{74B76202-41DB-0144-0BF4-A1298D36D1C0}"/>
                </a:ext>
              </a:extLst>
            </p:cNvPr>
            <p:cNvGrpSpPr/>
            <p:nvPr/>
          </p:nvGrpSpPr>
          <p:grpSpPr>
            <a:xfrm>
              <a:off x="9499376" y="15543"/>
              <a:ext cx="2501280" cy="644461"/>
              <a:chOff x="5432073" y="2373993"/>
              <a:chExt cx="2501280" cy="644461"/>
            </a:xfrm>
          </p:grpSpPr>
          <p:sp>
            <p:nvSpPr>
              <p:cNvPr id="38" name="矢印: 上 11">
                <a:extLst>
                  <a:ext uri="{FF2B5EF4-FFF2-40B4-BE49-F238E27FC236}">
                    <a16:creationId xmlns:a16="http://schemas.microsoft.com/office/drawing/2014/main" id="{EA373DE1-09DA-9762-E285-CE90CA3285E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9" name="矢印: 上 12">
                <a:extLst>
                  <a:ext uri="{FF2B5EF4-FFF2-40B4-BE49-F238E27FC236}">
                    <a16:creationId xmlns:a16="http://schemas.microsoft.com/office/drawing/2014/main" id="{11927AF0-18F1-03C6-0BC0-EF4FCD7D0E0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0" name="矢印: 上 13">
                <a:extLst>
                  <a:ext uri="{FF2B5EF4-FFF2-40B4-BE49-F238E27FC236}">
                    <a16:creationId xmlns:a16="http://schemas.microsoft.com/office/drawing/2014/main" id="{5F2E9BCB-D07E-F24D-0002-BE68387A995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1" name="矢印: 上 15">
                <a:extLst>
                  <a:ext uri="{FF2B5EF4-FFF2-40B4-BE49-F238E27FC236}">
                    <a16:creationId xmlns:a16="http://schemas.microsoft.com/office/drawing/2014/main" id="{D7793AE0-5519-7A41-F417-8C039EEBE98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2" name="矢印: 上 34">
                <a:extLst>
                  <a:ext uri="{FF2B5EF4-FFF2-40B4-BE49-F238E27FC236}">
                    <a16:creationId xmlns:a16="http://schemas.microsoft.com/office/drawing/2014/main" id="{EA34B9E2-3EC8-B304-DD1B-059FB6F2428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43" name="正方形/長方形 4">
                <a:extLst>
                  <a:ext uri="{FF2B5EF4-FFF2-40B4-BE49-F238E27FC236}">
                    <a16:creationId xmlns:a16="http://schemas.microsoft.com/office/drawing/2014/main" id="{6375FABB-A8E7-D597-5B7C-57173070521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44" name="グループ化 43">
                <a:extLst>
                  <a:ext uri="{FF2B5EF4-FFF2-40B4-BE49-F238E27FC236}">
                    <a16:creationId xmlns:a16="http://schemas.microsoft.com/office/drawing/2014/main" id="{E5B1F255-7FC0-9610-CE38-FCDB81D221A7}"/>
                  </a:ext>
                </a:extLst>
              </p:cNvPr>
              <p:cNvGrpSpPr/>
              <p:nvPr/>
            </p:nvGrpSpPr>
            <p:grpSpPr>
              <a:xfrm>
                <a:off x="5432073" y="2373993"/>
                <a:ext cx="2501280" cy="439964"/>
                <a:chOff x="5432073" y="2373993"/>
                <a:chExt cx="2501280" cy="439964"/>
              </a:xfrm>
            </p:grpSpPr>
            <p:sp>
              <p:nvSpPr>
                <p:cNvPr id="45" name="正方形/長方形 9">
                  <a:extLst>
                    <a:ext uri="{FF2B5EF4-FFF2-40B4-BE49-F238E27FC236}">
                      <a16:creationId xmlns:a16="http://schemas.microsoft.com/office/drawing/2014/main" id="{6DCC5E2D-EBDD-A297-E0C3-3DAAFEF0254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46" name="正方形/長方形 8">
                  <a:extLst>
                    <a:ext uri="{FF2B5EF4-FFF2-40B4-BE49-F238E27FC236}">
                      <a16:creationId xmlns:a16="http://schemas.microsoft.com/office/drawing/2014/main" id="{DE923832-2A91-0B1A-01A6-F6057BC6489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7" name="グループ化 46">
                  <a:extLst>
                    <a:ext uri="{FF2B5EF4-FFF2-40B4-BE49-F238E27FC236}">
                      <a16:creationId xmlns:a16="http://schemas.microsoft.com/office/drawing/2014/main" id="{07D2CCDE-76AB-E37C-1F89-3693B987EDC4}"/>
                    </a:ext>
                  </a:extLst>
                </p:cNvPr>
                <p:cNvGrpSpPr/>
                <p:nvPr/>
              </p:nvGrpSpPr>
              <p:grpSpPr>
                <a:xfrm>
                  <a:off x="5432073" y="2378013"/>
                  <a:ext cx="475115" cy="431924"/>
                  <a:chOff x="481382" y="4128535"/>
                  <a:chExt cx="1584000" cy="1440000"/>
                </a:xfrm>
              </p:grpSpPr>
              <p:sp>
                <p:nvSpPr>
                  <p:cNvPr id="54" name="正方形/長方形 5">
                    <a:extLst>
                      <a:ext uri="{FF2B5EF4-FFF2-40B4-BE49-F238E27FC236}">
                        <a16:creationId xmlns:a16="http://schemas.microsoft.com/office/drawing/2014/main" id="{D4FB5268-1509-0EB2-AB37-E693C8F16CF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5" name="Picture 2">
                    <a:extLst>
                      <a:ext uri="{FF2B5EF4-FFF2-40B4-BE49-F238E27FC236}">
                        <a16:creationId xmlns:a16="http://schemas.microsoft.com/office/drawing/2014/main" id="{5096850B-8F27-5751-4A4E-72D9438F4F0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グループ化 47">
                  <a:extLst>
                    <a:ext uri="{FF2B5EF4-FFF2-40B4-BE49-F238E27FC236}">
                      <a16:creationId xmlns:a16="http://schemas.microsoft.com/office/drawing/2014/main" id="{72BA89E6-61DB-ED02-5335-0AA1D51D7F76}"/>
                    </a:ext>
                  </a:extLst>
                </p:cNvPr>
                <p:cNvGrpSpPr/>
                <p:nvPr/>
              </p:nvGrpSpPr>
              <p:grpSpPr>
                <a:xfrm>
                  <a:off x="5922308" y="2378013"/>
                  <a:ext cx="475115" cy="431924"/>
                  <a:chOff x="2123728" y="4094174"/>
                  <a:chExt cx="1584000" cy="1440000"/>
                </a:xfrm>
              </p:grpSpPr>
              <p:sp>
                <p:nvSpPr>
                  <p:cNvPr id="52" name="正方形/長方形 6">
                    <a:extLst>
                      <a:ext uri="{FF2B5EF4-FFF2-40B4-BE49-F238E27FC236}">
                        <a16:creationId xmlns:a16="http://schemas.microsoft.com/office/drawing/2014/main" id="{04F7ED3D-8DBD-EED9-0192-63F0AA3E251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3" name="Picture 4" descr="ITC Learning Management System">
                    <a:extLst>
                      <a:ext uri="{FF2B5EF4-FFF2-40B4-BE49-F238E27FC236}">
                        <a16:creationId xmlns:a16="http://schemas.microsoft.com/office/drawing/2014/main" id="{9849CC5D-8573-CF59-D389-DA27210F61C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グループ化 48">
                  <a:extLst>
                    <a:ext uri="{FF2B5EF4-FFF2-40B4-BE49-F238E27FC236}">
                      <a16:creationId xmlns:a16="http://schemas.microsoft.com/office/drawing/2014/main" id="{0218DF54-1647-4DD7-84B1-ADEE6014E9BD}"/>
                    </a:ext>
                  </a:extLst>
                </p:cNvPr>
                <p:cNvGrpSpPr/>
                <p:nvPr/>
              </p:nvGrpSpPr>
              <p:grpSpPr>
                <a:xfrm>
                  <a:off x="6412543" y="2378013"/>
                  <a:ext cx="475115" cy="431924"/>
                  <a:chOff x="3751026" y="4089184"/>
                  <a:chExt cx="1584000" cy="1440000"/>
                </a:xfrm>
              </p:grpSpPr>
              <p:sp>
                <p:nvSpPr>
                  <p:cNvPr id="50" name="正方形/長方形 36">
                    <a:extLst>
                      <a:ext uri="{FF2B5EF4-FFF2-40B4-BE49-F238E27FC236}">
                        <a16:creationId xmlns:a16="http://schemas.microsoft.com/office/drawing/2014/main" id="{A9CC751E-8B14-8AB1-956D-7516B180890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51" name="Picture 6" descr="Zoomのロゴ">
                    <a:extLst>
                      <a:ext uri="{FF2B5EF4-FFF2-40B4-BE49-F238E27FC236}">
                        <a16:creationId xmlns:a16="http://schemas.microsoft.com/office/drawing/2014/main" id="{CF2A1698-5019-7D88-C2DD-BF147E27388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4" name="正方形/長方形 33">
              <a:extLst>
                <a:ext uri="{FF2B5EF4-FFF2-40B4-BE49-F238E27FC236}">
                  <a16:creationId xmlns:a16="http://schemas.microsoft.com/office/drawing/2014/main" id="{64A0AF85-2F1C-AFDF-16E0-A87F3800D8E6}"/>
                </a:ext>
              </a:extLst>
            </p:cNvPr>
            <p:cNvSpPr/>
            <p:nvPr/>
          </p:nvSpPr>
          <p:spPr>
            <a:xfrm>
              <a:off x="9985153" y="7201"/>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5" name="正方形/長方形 34">
              <a:extLst>
                <a:ext uri="{FF2B5EF4-FFF2-40B4-BE49-F238E27FC236}">
                  <a16:creationId xmlns:a16="http://schemas.microsoft.com/office/drawing/2014/main" id="{1C155318-58F2-F24F-B87E-7D797FCF1099}"/>
                </a:ext>
              </a:extLst>
            </p:cNvPr>
            <p:cNvSpPr/>
            <p:nvPr/>
          </p:nvSpPr>
          <p:spPr>
            <a:xfrm>
              <a:off x="9501554"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6" name="正方形/長方形 35">
              <a:extLst>
                <a:ext uri="{FF2B5EF4-FFF2-40B4-BE49-F238E27FC236}">
                  <a16:creationId xmlns:a16="http://schemas.microsoft.com/office/drawing/2014/main" id="{81E39C76-487B-4D70-AB60-CAF8D2A27E85}"/>
                </a:ext>
              </a:extLst>
            </p:cNvPr>
            <p:cNvSpPr/>
            <p:nvPr/>
          </p:nvSpPr>
          <p:spPr>
            <a:xfrm>
              <a:off x="9499376" y="7201"/>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37" name="正方形/長方形 36">
              <a:extLst>
                <a:ext uri="{FF2B5EF4-FFF2-40B4-BE49-F238E27FC236}">
                  <a16:creationId xmlns:a16="http://schemas.microsoft.com/office/drawing/2014/main" id="{5D4F15BE-398E-C631-A749-AC163041CACC}"/>
                </a:ext>
              </a:extLst>
            </p:cNvPr>
            <p:cNvSpPr/>
            <p:nvPr/>
          </p:nvSpPr>
          <p:spPr>
            <a:xfrm>
              <a:off x="10484305" y="5728"/>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grpSp>
    </p:spTree>
    <p:extLst>
      <p:ext uri="{BB962C8B-B14F-4D97-AF65-F5344CB8AC3E}">
        <p14:creationId xmlns:p14="http://schemas.microsoft.com/office/powerpoint/2010/main" val="865340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CDBDA-FF59-6B03-32E0-8A31FE645069}"/>
              </a:ext>
            </a:extLst>
          </p:cNvPr>
          <p:cNvSpPr>
            <a:spLocks noGrp="1"/>
          </p:cNvSpPr>
          <p:nvPr>
            <p:ph type="title"/>
          </p:nvPr>
        </p:nvSpPr>
        <p:spPr/>
        <p:txBody>
          <a:bodyPr/>
          <a:lstStyle/>
          <a:p>
            <a:r>
              <a:rPr kumimoji="1" lang="ja-JP" altLang="en-US"/>
              <a:t>おわりに</a:t>
            </a:r>
          </a:p>
        </p:txBody>
      </p:sp>
      <p:sp>
        <p:nvSpPr>
          <p:cNvPr id="3" name="コンテンツ プレースホルダー 2">
            <a:extLst>
              <a:ext uri="{FF2B5EF4-FFF2-40B4-BE49-F238E27FC236}">
                <a16:creationId xmlns:a16="http://schemas.microsoft.com/office/drawing/2014/main" id="{062D513E-0A6D-343B-E1DA-26C3C3CBE1C5}"/>
              </a:ext>
            </a:extLst>
          </p:cNvPr>
          <p:cNvSpPr>
            <a:spLocks noGrp="1"/>
          </p:cNvSpPr>
          <p:nvPr>
            <p:ph idx="1"/>
          </p:nvPr>
        </p:nvSpPr>
        <p:spPr/>
        <p:txBody>
          <a:bodyPr/>
          <a:lstStyle/>
          <a:p>
            <a:r>
              <a:rPr lang="en-US" altLang="ja-JP" dirty="0"/>
              <a:t>2020</a:t>
            </a:r>
            <a:r>
              <a:rPr lang="ja-JP" altLang="en-US"/>
              <a:t>年度の授業の完全オンライン化により，ここで紹介したシステムが多用されるようになりました</a:t>
            </a:r>
            <a:endParaRPr lang="en-US" altLang="ja-JP" dirty="0"/>
          </a:p>
          <a:p>
            <a:r>
              <a:rPr lang="ja-JP" altLang="en-US"/>
              <a:t>最近は対面の比率が増えていますが，たとえば，以下のような利用方法は，今後も意義があるでしょう</a:t>
            </a:r>
            <a:endParaRPr lang="en-US" altLang="ja-JP" dirty="0"/>
          </a:p>
          <a:p>
            <a:pPr lvl="1"/>
            <a:r>
              <a:rPr lang="ja-JP" altLang="en-US"/>
              <a:t>予習・復習用のオンデマンドビデオ教材を</a:t>
            </a:r>
            <a:r>
              <a:rPr lang="en-US" altLang="ja-JP" dirty="0"/>
              <a:t> Zoom </a:t>
            </a:r>
            <a:r>
              <a:rPr lang="ja-JP" altLang="en-US"/>
              <a:t>の録画機能を使って作成する</a:t>
            </a:r>
            <a:endParaRPr lang="en-US" altLang="ja-JP" dirty="0"/>
          </a:p>
          <a:p>
            <a:pPr lvl="1"/>
            <a:r>
              <a:rPr lang="ja-JP" altLang="en-US"/>
              <a:t>教材配布や課題提出を</a:t>
            </a:r>
            <a:r>
              <a:rPr lang="en-US" altLang="ja-JP" dirty="0"/>
              <a:t> ITC-LMS </a:t>
            </a:r>
            <a:r>
              <a:rPr lang="ja-JP" altLang="en-US"/>
              <a:t>で行う</a:t>
            </a:r>
            <a:endParaRPr lang="en-US" altLang="ja-JP" dirty="0"/>
          </a:p>
          <a:p>
            <a:pPr lvl="1"/>
            <a:r>
              <a:rPr lang="ja-JP" altLang="en-US"/>
              <a:t>授業時間中に小テストを</a:t>
            </a:r>
            <a:r>
              <a:rPr lang="en-US" altLang="ja-JP" dirty="0"/>
              <a:t> ITC-LMS </a:t>
            </a:r>
            <a:r>
              <a:rPr lang="ja-JP" altLang="en-US"/>
              <a:t>で行う</a:t>
            </a:r>
          </a:p>
        </p:txBody>
      </p:sp>
      <p:sp>
        <p:nvSpPr>
          <p:cNvPr id="4" name="日付プレースホルダー 3">
            <a:extLst>
              <a:ext uri="{FF2B5EF4-FFF2-40B4-BE49-F238E27FC236}">
                <a16:creationId xmlns:a16="http://schemas.microsoft.com/office/drawing/2014/main" id="{95840D21-7AC8-DCF3-6F1E-7ECFF8E4FD83}"/>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404601F3-EC92-A9C1-9BC1-C43281242F7A}"/>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8B1A0BD-F3EA-49DE-5DB0-71BC7DFD07DB}"/>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Tree>
    <p:extLst>
      <p:ext uri="{BB962C8B-B14F-4D97-AF65-F5344CB8AC3E}">
        <p14:creationId xmlns:p14="http://schemas.microsoft.com/office/powerpoint/2010/main" val="2121385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F10266-81C2-B0A6-07AF-BB031C445669}"/>
              </a:ext>
            </a:extLst>
          </p:cNvPr>
          <p:cNvSpPr>
            <a:spLocks noGrp="1"/>
          </p:cNvSpPr>
          <p:nvPr>
            <p:ph type="title"/>
          </p:nvPr>
        </p:nvSpPr>
        <p:spPr/>
        <p:txBody>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E21B2F0D-D211-72F6-B05F-8F1558293CF5}"/>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で相談</a:t>
            </a:r>
            <a:endParaRPr lang="en-US" altLang="ja-JP" dirty="0"/>
          </a:p>
          <a:p>
            <a:pPr lvl="1"/>
            <a:r>
              <a:rPr lang="en-US" altLang="ja-JP" dirty="0"/>
              <a:t>Google </a:t>
            </a:r>
            <a:r>
              <a:rPr lang="ja-JP" altLang="en-US"/>
              <a:t>フォームで問い合わせ</a:t>
            </a:r>
          </a:p>
          <a:p>
            <a:endParaRPr kumimoji="1" lang="ja-JP" altLang="en-US"/>
          </a:p>
        </p:txBody>
      </p:sp>
      <p:sp>
        <p:nvSpPr>
          <p:cNvPr id="4" name="日付プレースホルダー 3">
            <a:extLst>
              <a:ext uri="{FF2B5EF4-FFF2-40B4-BE49-F238E27FC236}">
                <a16:creationId xmlns:a16="http://schemas.microsoft.com/office/drawing/2014/main" id="{A15A1612-8E92-07E0-BD39-06B12EC09303}"/>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934E67E2-57D0-27E3-E5E5-B41830A53AC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9C051C1-2D5A-0A56-A991-F43EABCFD426}"/>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descr="グラフィカル ユーザー インターフェイス&#10;&#10;自動的に生成された説明">
            <a:extLst>
              <a:ext uri="{FF2B5EF4-FFF2-40B4-BE49-F238E27FC236}">
                <a16:creationId xmlns:a16="http://schemas.microsoft.com/office/drawing/2014/main" id="{721399EC-CD37-018F-DBAF-B83815D2FFE4}"/>
              </a:ext>
            </a:extLst>
          </p:cNvPr>
          <p:cNvPicPr>
            <a:picLocks noChangeAspect="1"/>
          </p:cNvPicPr>
          <p:nvPr/>
        </p:nvPicPr>
        <p:blipFill rotWithShape="1">
          <a:blip r:embed="rId2">
            <a:extLst>
              <a:ext uri="{28A0092B-C50C-407E-A947-70E740481C1C}">
                <a14:useLocalDpi xmlns:a14="http://schemas.microsoft.com/office/drawing/2010/main" val="0"/>
              </a:ext>
            </a:extLst>
          </a:blip>
          <a:srcRect r="1708"/>
          <a:stretch/>
        </p:blipFill>
        <p:spPr>
          <a:xfrm>
            <a:off x="2209799" y="3109344"/>
            <a:ext cx="2620823" cy="3524885"/>
          </a:xfrm>
          <a:prstGeom prst="rect">
            <a:avLst/>
          </a:prstGeom>
          <a:ln>
            <a:solidFill>
              <a:srgbClr val="7030A0"/>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B6AC656-D8F7-62EF-49DB-D395FF9C54F7}"/>
              </a:ext>
            </a:extLst>
          </p:cNvPr>
          <p:cNvPicPr>
            <a:picLocks noChangeAspect="1"/>
          </p:cNvPicPr>
          <p:nvPr/>
        </p:nvPicPr>
        <p:blipFill rotWithShape="1">
          <a:blip r:embed="rId3">
            <a:extLst>
              <a:ext uri="{28A0092B-C50C-407E-A947-70E740481C1C}">
                <a14:useLocalDpi xmlns:a14="http://schemas.microsoft.com/office/drawing/2010/main" val="0"/>
              </a:ext>
            </a:extLst>
          </a:blip>
          <a:srcRect l="629" t="256" r="1698" b="1333"/>
          <a:stretch/>
        </p:blipFill>
        <p:spPr>
          <a:xfrm>
            <a:off x="6228640" y="2204864"/>
            <a:ext cx="4050060" cy="3968178"/>
          </a:xfrm>
          <a:prstGeom prst="rect">
            <a:avLst/>
          </a:prstGeom>
          <a:ln>
            <a:solidFill>
              <a:srgbClr val="7030A0"/>
            </a:solidFill>
          </a:ln>
        </p:spPr>
      </p:pic>
    </p:spTree>
    <p:extLst>
      <p:ext uri="{BB962C8B-B14F-4D97-AF65-F5344CB8AC3E}">
        <p14:creationId xmlns:p14="http://schemas.microsoft.com/office/powerpoint/2010/main" val="3804269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70959-4DCF-0F16-9DC2-83FB2B9919E7}"/>
              </a:ext>
            </a:extLst>
          </p:cNvPr>
          <p:cNvSpPr>
            <a:spLocks noGrp="1"/>
          </p:cNvSpPr>
          <p:nvPr>
            <p:ph type="title"/>
          </p:nvPr>
        </p:nvSpPr>
        <p:spPr/>
        <p:txBody>
          <a:bodyPr>
            <a:normAutofit/>
          </a:bodyPr>
          <a:lstStyle/>
          <a:p>
            <a:r>
              <a:rPr lang="ja-JP" altLang="en-US"/>
              <a:t>授業担当者用の主な情報システム</a:t>
            </a:r>
            <a:endParaRPr kumimoji="1" lang="ja-JP" altLang="en-US"/>
          </a:p>
        </p:txBody>
      </p:sp>
      <p:sp>
        <p:nvSpPr>
          <p:cNvPr id="3" name="コンテンツ プレースホルダー 2">
            <a:extLst>
              <a:ext uri="{FF2B5EF4-FFF2-40B4-BE49-F238E27FC236}">
                <a16:creationId xmlns:a16="http://schemas.microsoft.com/office/drawing/2014/main" id="{209E0EA8-AFF7-8013-3F70-1C1911F5B9B9}"/>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u="sng" dirty="0" err="1">
                <a:solidFill>
                  <a:srgbClr val="FF0000"/>
                </a:solidFill>
              </a:rPr>
              <a:t>UTokyo</a:t>
            </a:r>
            <a:r>
              <a:rPr lang="en-US" altLang="ja-JP" u="sng" dirty="0">
                <a:solidFill>
                  <a:srgbClr val="FF0000"/>
                </a:solidFill>
              </a:rPr>
              <a:t> Account </a:t>
            </a:r>
            <a:r>
              <a:rPr lang="ja-JP" altLang="en-US" u="sng">
                <a:solidFill>
                  <a:srgbClr val="FF0000"/>
                </a:solidFill>
              </a:rPr>
              <a:t>だけで使えます</a:t>
            </a:r>
            <a:endParaRPr lang="en-US" altLang="ja-JP" u="sng" dirty="0">
              <a:solidFill>
                <a:srgbClr val="FF0000"/>
              </a:solidFill>
            </a:endParaRPr>
          </a:p>
          <a:p>
            <a:pPr lvl="1"/>
            <a:r>
              <a:rPr lang="en-US" altLang="ja-JP" u="sng" dirty="0">
                <a:solidFill>
                  <a:srgbClr val="FF0000"/>
                </a:solidFill>
              </a:rPr>
              <a:t>Slack, VPN </a:t>
            </a:r>
            <a:r>
              <a:rPr lang="ja-JP" altLang="en-US" u="sng">
                <a:solidFill>
                  <a:srgbClr val="FF0000"/>
                </a:solidFill>
              </a:rPr>
              <a:t>は多要素認証が必須</a:t>
            </a:r>
            <a:endParaRPr kumimoji="1" lang="en-US" altLang="ja-JP" u="sng" dirty="0">
              <a:solidFill>
                <a:srgbClr val="FF0000"/>
              </a:solidFill>
            </a:endParaRPr>
          </a:p>
          <a:p>
            <a:pPr marL="0" indent="0">
              <a:buNone/>
            </a:pPr>
            <a:endParaRPr kumimoji="1" lang="ja-JP" altLang="en-US"/>
          </a:p>
        </p:txBody>
      </p:sp>
      <p:sp>
        <p:nvSpPr>
          <p:cNvPr id="4" name="日付プレースホルダー 3">
            <a:extLst>
              <a:ext uri="{FF2B5EF4-FFF2-40B4-BE49-F238E27FC236}">
                <a16:creationId xmlns:a16="http://schemas.microsoft.com/office/drawing/2014/main" id="{0C5196EC-F4ED-0C94-5FD3-31407A1DD07D}"/>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7437E1E3-1647-F7AB-501A-BDF3493F5FF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BAD536F-5976-FE79-35DA-DE38BEC02D7C}"/>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
        <p:nvSpPr>
          <p:cNvPr id="7" name="正方形/長方形 6">
            <a:extLst>
              <a:ext uri="{FF2B5EF4-FFF2-40B4-BE49-F238E27FC236}">
                <a16:creationId xmlns:a16="http://schemas.microsoft.com/office/drawing/2014/main" id="{636AD5A0-B423-88F3-F166-C9AC6EAC1915}"/>
              </a:ext>
            </a:extLst>
          </p:cNvPr>
          <p:cNvSpPr/>
          <p:nvPr/>
        </p:nvSpPr>
        <p:spPr>
          <a:xfrm>
            <a:off x="2711624" y="2690918"/>
            <a:ext cx="7121510"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grpSp>
        <p:nvGrpSpPr>
          <p:cNvPr id="8" name="グループ化 7">
            <a:extLst>
              <a:ext uri="{FF2B5EF4-FFF2-40B4-BE49-F238E27FC236}">
                <a16:creationId xmlns:a16="http://schemas.microsoft.com/office/drawing/2014/main" id="{9C9DA1AE-5FA6-30EC-6C6B-C39D399DB2DA}"/>
              </a:ext>
            </a:extLst>
          </p:cNvPr>
          <p:cNvGrpSpPr/>
          <p:nvPr/>
        </p:nvGrpSpPr>
        <p:grpSpPr>
          <a:xfrm>
            <a:off x="1993292" y="4088730"/>
            <a:ext cx="8339091" cy="2148583"/>
            <a:chOff x="469291" y="4088729"/>
            <a:chExt cx="8339091" cy="2148583"/>
          </a:xfrm>
        </p:grpSpPr>
        <p:grpSp>
          <p:nvGrpSpPr>
            <p:cNvPr id="9" name="グループ化 8">
              <a:extLst>
                <a:ext uri="{FF2B5EF4-FFF2-40B4-BE49-F238E27FC236}">
                  <a16:creationId xmlns:a16="http://schemas.microsoft.com/office/drawing/2014/main" id="{5AC7D4F3-F638-55F4-750C-7561A8174FFE}"/>
                </a:ext>
              </a:extLst>
            </p:cNvPr>
            <p:cNvGrpSpPr/>
            <p:nvPr/>
          </p:nvGrpSpPr>
          <p:grpSpPr>
            <a:xfrm>
              <a:off x="1006809" y="5573119"/>
              <a:ext cx="7313147" cy="223445"/>
              <a:chOff x="1006809" y="5590024"/>
              <a:chExt cx="7313147" cy="223445"/>
            </a:xfrm>
          </p:grpSpPr>
          <p:sp>
            <p:nvSpPr>
              <p:cNvPr id="27" name="矢印: 上 11">
                <a:extLst>
                  <a:ext uri="{FF2B5EF4-FFF2-40B4-BE49-F238E27FC236}">
                    <a16:creationId xmlns:a16="http://schemas.microsoft.com/office/drawing/2014/main" id="{2B9C40C9-55E4-8222-423D-8D41D57FE320}"/>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8" name="矢印: 上 12">
                <a:extLst>
                  <a:ext uri="{FF2B5EF4-FFF2-40B4-BE49-F238E27FC236}">
                    <a16:creationId xmlns:a16="http://schemas.microsoft.com/office/drawing/2014/main" id="{9A261598-F064-185B-2BC5-4A24C388FA8A}"/>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9" name="矢印: 上 13">
                <a:extLst>
                  <a:ext uri="{FF2B5EF4-FFF2-40B4-BE49-F238E27FC236}">
                    <a16:creationId xmlns:a16="http://schemas.microsoft.com/office/drawing/2014/main" id="{8D1E4DD3-7C22-B465-9D85-3CDC8152CC0B}"/>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30" name="矢印: 上 15">
                <a:extLst>
                  <a:ext uri="{FF2B5EF4-FFF2-40B4-BE49-F238E27FC236}">
                    <a16:creationId xmlns:a16="http://schemas.microsoft.com/office/drawing/2014/main" id="{A3523267-390D-9E3C-AA15-7D98DF1658ED}"/>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31" name="矢印: 上 34">
                <a:extLst>
                  <a:ext uri="{FF2B5EF4-FFF2-40B4-BE49-F238E27FC236}">
                    <a16:creationId xmlns:a16="http://schemas.microsoft.com/office/drawing/2014/main" id="{B14F9E1D-91DD-E2AC-5C36-4A4AED3D3F96}"/>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grpSp>
        <p:grpSp>
          <p:nvGrpSpPr>
            <p:cNvPr id="10" name="グループ化 9">
              <a:extLst>
                <a:ext uri="{FF2B5EF4-FFF2-40B4-BE49-F238E27FC236}">
                  <a16:creationId xmlns:a16="http://schemas.microsoft.com/office/drawing/2014/main" id="{6C2A1B82-4EE4-BB31-CDD5-43935DE54FAE}"/>
                </a:ext>
              </a:extLst>
            </p:cNvPr>
            <p:cNvGrpSpPr/>
            <p:nvPr/>
          </p:nvGrpSpPr>
          <p:grpSpPr>
            <a:xfrm>
              <a:off x="470036" y="5814150"/>
              <a:ext cx="8337600" cy="423162"/>
              <a:chOff x="457200" y="5814150"/>
              <a:chExt cx="8337600" cy="423162"/>
            </a:xfrm>
          </p:grpSpPr>
          <p:sp>
            <p:nvSpPr>
              <p:cNvPr id="25" name="正方形/長方形 4">
                <a:extLst>
                  <a:ext uri="{FF2B5EF4-FFF2-40B4-BE49-F238E27FC236}">
                    <a16:creationId xmlns:a16="http://schemas.microsoft.com/office/drawing/2014/main" id="{AD7F35A8-592E-11C3-F666-8696FC8104B1}"/>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70C0"/>
                    </a:solidFill>
                    <a:latin typeface="Meiryo UI" panose="020B0604030504040204" pitchFamily="50" charset="-128"/>
                    <a:ea typeface="Meiryo UI" panose="020B0604030504040204" pitchFamily="50" charset="-128"/>
                    <a:hlinkClick r:id="rId2">
                      <a:extLst>
                        <a:ext uri="{A12FA001-AC4F-418D-AE19-62706E023703}">
                          <ahyp:hlinkClr xmlns:ahyp="http://schemas.microsoft.com/office/drawing/2018/hyperlinkcolor" val="tx"/>
                        </a:ext>
                      </a:extLst>
                    </a:hlinkClick>
                  </a:rPr>
                  <a:t>UTokyo Account</a:t>
                </a:r>
                <a:endParaRPr lang="ja-JP" altLang="en-US" dirty="0">
                  <a:solidFill>
                    <a:srgbClr val="0070C0"/>
                  </a:solidFill>
                  <a:latin typeface="Meiryo UI" panose="020B0604030504040204" pitchFamily="50" charset="-128"/>
                  <a:ea typeface="Meiryo UI" panose="020B0604030504040204" pitchFamily="50" charset="-128"/>
                </a:endParaRPr>
              </a:p>
            </p:txBody>
          </p:sp>
          <p:sp>
            <p:nvSpPr>
              <p:cNvPr id="26" name="四角形: 角を丸くする 26">
                <a:extLst>
                  <a:ext uri="{FF2B5EF4-FFF2-40B4-BE49-F238E27FC236}">
                    <a16:creationId xmlns:a16="http://schemas.microsoft.com/office/drawing/2014/main" id="{5BBDB4F4-B248-1F18-48C4-96EB6F38288A}"/>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rgbClr val="0070C0"/>
                    </a:solidFill>
                    <a:hlinkClick r:id="rId3">
                      <a:extLst>
                        <a:ext uri="{A12FA001-AC4F-418D-AE19-62706E023703}">
                          <ahyp:hlinkClr xmlns:ahyp="http://schemas.microsoft.com/office/drawing/2018/hyperlinkcolor" val="tx"/>
                        </a:ext>
                      </a:extLst>
                    </a:hlinkClick>
                  </a:rPr>
                  <a:t>要有効化</a:t>
                </a:r>
                <a:endParaRPr lang="ja-JP" altLang="en-US" sz="1200" dirty="0">
                  <a:solidFill>
                    <a:srgbClr val="0070C0"/>
                  </a:solidFill>
                </a:endParaRPr>
              </a:p>
            </p:txBody>
          </p:sp>
        </p:grpSp>
        <p:grpSp>
          <p:nvGrpSpPr>
            <p:cNvPr id="11" name="グループ化 10">
              <a:extLst>
                <a:ext uri="{FF2B5EF4-FFF2-40B4-BE49-F238E27FC236}">
                  <a16:creationId xmlns:a16="http://schemas.microsoft.com/office/drawing/2014/main" id="{CAD3B636-2ED9-4DA2-58FD-CC9526A20506}"/>
                </a:ext>
              </a:extLst>
            </p:cNvPr>
            <p:cNvGrpSpPr/>
            <p:nvPr/>
          </p:nvGrpSpPr>
          <p:grpSpPr>
            <a:xfrm>
              <a:off x="469291" y="4088729"/>
              <a:ext cx="8339091" cy="1466805"/>
              <a:chOff x="481382" y="4088729"/>
              <a:chExt cx="8339091" cy="1466805"/>
            </a:xfrm>
          </p:grpSpPr>
          <p:sp>
            <p:nvSpPr>
              <p:cNvPr id="12" name="四角形: 角を丸くする 26">
                <a:extLst>
                  <a:ext uri="{FF2B5EF4-FFF2-40B4-BE49-F238E27FC236}">
                    <a16:creationId xmlns:a16="http://schemas.microsoft.com/office/drawing/2014/main" id="{00CC840B-F0E0-F91E-5722-8E5ECBFA5CA3}"/>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chemeClr val="tx1"/>
                    </a:solidFill>
                    <a:hlinkClick r:id="rId3"/>
                  </a:rPr>
                  <a:t>要有効化</a:t>
                </a:r>
                <a:endParaRPr lang="ja-JP" altLang="en-US" sz="1200" dirty="0">
                  <a:solidFill>
                    <a:schemeClr val="tx1"/>
                  </a:solidFill>
                </a:endParaRPr>
              </a:p>
            </p:txBody>
          </p:sp>
          <p:sp>
            <p:nvSpPr>
              <p:cNvPr id="13" name="正方形/長方形 9">
                <a:extLst>
                  <a:ext uri="{FF2B5EF4-FFF2-40B4-BE49-F238E27FC236}">
                    <a16:creationId xmlns:a16="http://schemas.microsoft.com/office/drawing/2014/main" id="{4572CBB1-D3E7-D78E-D2AC-150E58CC991D}"/>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a:p>
                <a:pPr algn="ctr"/>
                <a:r>
                  <a:rPr lang="en-US" altLang="ja-JP" b="1" dirty="0" err="1">
                    <a:solidFill>
                      <a:srgbClr val="002060"/>
                    </a:solidFill>
                    <a:latin typeface="Meiryo UI" panose="020B0604030504040204" pitchFamily="50" charset="-128"/>
                    <a:ea typeface="Meiryo UI" panose="020B0604030504040204" pitchFamily="50" charset="-128"/>
                  </a:rPr>
                  <a:t>UTokyo</a:t>
                </a:r>
                <a:r>
                  <a:rPr lang="en-US" altLang="ja-JP" b="1" dirty="0">
                    <a:solidFill>
                      <a:srgbClr val="002060"/>
                    </a:solidFill>
                    <a:latin typeface="Meiryo UI" panose="020B0604030504040204" pitchFamily="50" charset="-128"/>
                    <a:ea typeface="Meiryo UI" panose="020B0604030504040204" pitchFamily="50" charset="-128"/>
                  </a:rPr>
                  <a:t> VPN</a:t>
                </a:r>
              </a:p>
            </p:txBody>
          </p:sp>
          <p:sp>
            <p:nvSpPr>
              <p:cNvPr id="14" name="正方形/長方形 8">
                <a:extLst>
                  <a:ext uri="{FF2B5EF4-FFF2-40B4-BE49-F238E27FC236}">
                    <a16:creationId xmlns:a16="http://schemas.microsoft.com/office/drawing/2014/main" id="{82D1EE16-46BA-6F25-ED55-19B4BDA612D2}"/>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5" name="グループ化 14">
                <a:extLst>
                  <a:ext uri="{FF2B5EF4-FFF2-40B4-BE49-F238E27FC236}">
                    <a16:creationId xmlns:a16="http://schemas.microsoft.com/office/drawing/2014/main" id="{0A2595C5-6319-0BCF-A1E9-2FEE92AA0D99}"/>
                  </a:ext>
                </a:extLst>
              </p:cNvPr>
              <p:cNvGrpSpPr/>
              <p:nvPr/>
            </p:nvGrpSpPr>
            <p:grpSpPr>
              <a:xfrm>
                <a:off x="481382" y="4102131"/>
                <a:ext cx="1584000" cy="1440000"/>
                <a:chOff x="481382" y="4128535"/>
                <a:chExt cx="1584000" cy="1440000"/>
              </a:xfrm>
            </p:grpSpPr>
            <p:sp>
              <p:nvSpPr>
                <p:cNvPr id="23" name="正方形/長方形 5">
                  <a:extLst>
                    <a:ext uri="{FF2B5EF4-FFF2-40B4-BE49-F238E27FC236}">
                      <a16:creationId xmlns:a16="http://schemas.microsoft.com/office/drawing/2014/main" id="{78CD9CA5-F7E6-1FC4-4DB4-8150D77CDA8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4" name="Picture 2">
                  <a:extLst>
                    <a:ext uri="{FF2B5EF4-FFF2-40B4-BE49-F238E27FC236}">
                      <a16:creationId xmlns:a16="http://schemas.microsoft.com/office/drawing/2014/main" id="{D89438E0-ECDA-14D2-EE29-344A2AD7481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48621873-855B-EDB8-27FF-BEF5533BF08E}"/>
                  </a:ext>
                </a:extLst>
              </p:cNvPr>
              <p:cNvGrpSpPr/>
              <p:nvPr/>
            </p:nvGrpSpPr>
            <p:grpSpPr>
              <a:xfrm>
                <a:off x="2115791" y="4102131"/>
                <a:ext cx="1584000" cy="1440000"/>
                <a:chOff x="2123728" y="4094174"/>
                <a:chExt cx="1584000" cy="1440000"/>
              </a:xfrm>
            </p:grpSpPr>
            <p:sp>
              <p:nvSpPr>
                <p:cNvPr id="21" name="正方形/長方形 6">
                  <a:extLst>
                    <a:ext uri="{FF2B5EF4-FFF2-40B4-BE49-F238E27FC236}">
                      <a16:creationId xmlns:a16="http://schemas.microsoft.com/office/drawing/2014/main" id="{EBC04E85-93F2-7E0E-1009-E04D4031B76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2" name="Picture 4" descr="ITC Learning Management System">
                  <a:extLst>
                    <a:ext uri="{FF2B5EF4-FFF2-40B4-BE49-F238E27FC236}">
                      <a16:creationId xmlns:a16="http://schemas.microsoft.com/office/drawing/2014/main" id="{EF3C787D-1DB2-FCF4-A29A-91D1853B7CD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グループ化 16">
                <a:extLst>
                  <a:ext uri="{FF2B5EF4-FFF2-40B4-BE49-F238E27FC236}">
                    <a16:creationId xmlns:a16="http://schemas.microsoft.com/office/drawing/2014/main" id="{316B3457-E955-70F9-E839-25F63B8F096C}"/>
                  </a:ext>
                </a:extLst>
              </p:cNvPr>
              <p:cNvGrpSpPr/>
              <p:nvPr/>
            </p:nvGrpSpPr>
            <p:grpSpPr>
              <a:xfrm>
                <a:off x="3750200" y="4102131"/>
                <a:ext cx="1584000" cy="1440000"/>
                <a:chOff x="3751026" y="4089184"/>
                <a:chExt cx="1584000" cy="1440000"/>
              </a:xfrm>
            </p:grpSpPr>
            <p:sp>
              <p:nvSpPr>
                <p:cNvPr id="19" name="正方形/長方形 36">
                  <a:extLst>
                    <a:ext uri="{FF2B5EF4-FFF2-40B4-BE49-F238E27FC236}">
                      <a16:creationId xmlns:a16="http://schemas.microsoft.com/office/drawing/2014/main" id="{12D4B1CF-F60B-19EC-2F8E-4BECCA17F6F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0" name="Picture 6" descr="Zoomのロゴ">
                  <a:extLst>
                    <a:ext uri="{FF2B5EF4-FFF2-40B4-BE49-F238E27FC236}">
                      <a16:creationId xmlns:a16="http://schemas.microsoft.com/office/drawing/2014/main" id="{A724E740-38DC-61DC-B8E9-3A1EA77DABB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四角形: 角を丸くする 26">
                <a:extLst>
                  <a:ext uri="{FF2B5EF4-FFF2-40B4-BE49-F238E27FC236}">
                    <a16:creationId xmlns:a16="http://schemas.microsoft.com/office/drawing/2014/main" id="{ED7EDFA8-F5A9-3CE5-FB57-84BD948F887B}"/>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dirty="0">
                    <a:solidFill>
                      <a:srgbClr val="0070C0"/>
                    </a:solidFill>
                    <a:hlinkClick r:id="rId3">
                      <a:extLst>
                        <a:ext uri="{A12FA001-AC4F-418D-AE19-62706E023703}">
                          <ahyp:hlinkClr xmlns:ahyp="http://schemas.microsoft.com/office/drawing/2018/hyperlinkcolor" val="tx"/>
                        </a:ext>
                      </a:extLst>
                    </a:hlinkClick>
                  </a:rPr>
                  <a:t>要有効化</a:t>
                </a:r>
                <a:endParaRPr lang="ja-JP" altLang="en-US" sz="1200" dirty="0">
                  <a:solidFill>
                    <a:srgbClr val="0070C0"/>
                  </a:solidFill>
                </a:endParaRPr>
              </a:p>
            </p:txBody>
          </p:sp>
        </p:grpSp>
      </p:grpSp>
    </p:spTree>
    <p:extLst>
      <p:ext uri="{BB962C8B-B14F-4D97-AF65-F5344CB8AC3E}">
        <p14:creationId xmlns:p14="http://schemas.microsoft.com/office/powerpoint/2010/main" val="3982476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3EAF40-C4B5-C99C-E66E-349350C9C57F}"/>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CF170EAB-3F77-BAF3-32D2-5E3E30BCDF9B}"/>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FF0000"/>
                </a:solidFill>
              </a:rPr>
              <a:t>通称「安田講堂」</a:t>
            </a:r>
            <a:endParaRPr lang="en-US" altLang="ja-JP" sz="2400" dirty="0">
              <a:solidFill>
                <a:srgbClr val="FF0000"/>
              </a:solidFill>
            </a:endParaRPr>
          </a:p>
          <a:p>
            <a:pPr lvl="1">
              <a:lnSpc>
                <a:spcPct val="90000"/>
              </a:lnSpc>
            </a:pPr>
            <a:r>
              <a:rPr lang="en-US" altLang="ja-JP" sz="2000" dirty="0">
                <a:solidFill>
                  <a:srgbClr val="FF0000"/>
                </a:solidFill>
                <a:sym typeface="Symbol" panose="05050102010706020507" pitchFamily="18" charset="2"/>
              </a:rPr>
              <a:t>  </a:t>
            </a:r>
            <a:r>
              <a:rPr lang="ja-JP" altLang="en-US" sz="2000">
                <a:solidFill>
                  <a:srgbClr val="FF0000"/>
                </a:solidFill>
                <a:sym typeface="Symbol" panose="05050102010706020507" pitchFamily="18" charset="2"/>
              </a:rPr>
              <a:t>画面</a:t>
            </a:r>
            <a:endParaRPr lang="en-US" altLang="ja-JP" sz="2000" dirty="0">
              <a:solidFill>
                <a:srgbClr val="FF0000"/>
              </a:solidFill>
              <a:sym typeface="Symbol" panose="05050102010706020507" pitchFamily="18" charset="2"/>
            </a:endParaRPr>
          </a:p>
          <a:p>
            <a:pPr lvl="1">
              <a:lnSpc>
                <a:spcPct val="90000"/>
              </a:lnSpc>
            </a:pPr>
            <a:r>
              <a:rPr lang="en-US" altLang="ja-JP" sz="2000" dirty="0">
                <a:solidFill>
                  <a:srgbClr val="FF0000"/>
                </a:solidFill>
                <a:sym typeface="Symbol" panose="05050102010706020507" pitchFamily="18" charset="2"/>
              </a:rPr>
              <a:t>  </a:t>
            </a:r>
            <a:r>
              <a:rPr lang="ja-JP" altLang="en-US" sz="2000">
                <a:solidFill>
                  <a:srgbClr val="FF0000"/>
                </a:solidFill>
                <a:sym typeface="Symbol" panose="05050102010706020507" pitchFamily="18" charset="2"/>
              </a:rPr>
              <a:t>に飛ばされる</a:t>
            </a:r>
            <a:endParaRPr lang="en-US" altLang="ja-JP" sz="2000" dirty="0">
              <a:solidFill>
                <a:srgbClr val="FF0000"/>
              </a:solidFill>
              <a:sym typeface="Symbol" panose="05050102010706020507" pitchFamily="18" charset="2"/>
            </a:endParaRPr>
          </a:p>
          <a:p>
            <a:pPr lvl="1">
              <a:lnSpc>
                <a:spcPct val="90000"/>
              </a:lnSpc>
            </a:pPr>
            <a:r>
              <a:rPr lang="ja-JP" altLang="en-US" sz="2000"/>
              <a:t>スマホ用画面だと安田講堂は出ません</a:t>
            </a:r>
            <a:endParaRPr lang="en-US" altLang="ja-JP" sz="2000" dirty="0"/>
          </a:p>
          <a:p>
            <a:endParaRPr kumimoji="1" lang="ja-JP" altLang="en-US"/>
          </a:p>
        </p:txBody>
      </p:sp>
      <p:sp>
        <p:nvSpPr>
          <p:cNvPr id="4" name="日付プレースホルダー 3">
            <a:extLst>
              <a:ext uri="{FF2B5EF4-FFF2-40B4-BE49-F238E27FC236}">
                <a16:creationId xmlns:a16="http://schemas.microsoft.com/office/drawing/2014/main" id="{7609DD07-2F56-E521-3A7F-BD32AB3EAC39}"/>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24AD1F4C-1D38-A5BC-1009-1EFD7A6BFD06}"/>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D5860A4-4FD3-B8EB-6CB4-65A300C1AB8D}"/>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6FD3189F-539C-7ECD-1D6F-83CD8919F5D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68268" y="2348880"/>
            <a:ext cx="5771007" cy="3507867"/>
          </a:xfrm>
          <a:prstGeom prst="rect">
            <a:avLst/>
          </a:prstGeom>
          <a:ln>
            <a:solidFill>
              <a:srgbClr val="7030A0"/>
            </a:solidFill>
          </a:ln>
        </p:spPr>
      </p:pic>
      <p:pic>
        <p:nvPicPr>
          <p:cNvPr id="8" name="図 7" descr="グラフィカル ユーザー インターフェイス, アプリケーション, Teams&#10;&#10;自動的に生成された説明">
            <a:extLst>
              <a:ext uri="{FF2B5EF4-FFF2-40B4-BE49-F238E27FC236}">
                <a16:creationId xmlns:a16="http://schemas.microsoft.com/office/drawing/2014/main" id="{3A0E5CC3-7739-2B15-29B0-FF47FC31A09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026848" y="3573016"/>
            <a:ext cx="1714500" cy="3241675"/>
          </a:xfrm>
          <a:prstGeom prst="rect">
            <a:avLst/>
          </a:prstGeom>
          <a:ln>
            <a:solidFill>
              <a:srgbClr val="7030A0"/>
            </a:solidFill>
          </a:ln>
        </p:spPr>
      </p:pic>
      <p:grpSp>
        <p:nvGrpSpPr>
          <p:cNvPr id="9" name="グループ化 8">
            <a:extLst>
              <a:ext uri="{FF2B5EF4-FFF2-40B4-BE49-F238E27FC236}">
                <a16:creationId xmlns:a16="http://schemas.microsoft.com/office/drawing/2014/main" id="{285A56AA-152E-78F8-41CF-62766042DEC6}"/>
              </a:ext>
            </a:extLst>
          </p:cNvPr>
          <p:cNvGrpSpPr/>
          <p:nvPr/>
        </p:nvGrpSpPr>
        <p:grpSpPr>
          <a:xfrm>
            <a:off x="9499376" y="15543"/>
            <a:ext cx="2501280" cy="644461"/>
            <a:chOff x="5432073" y="2373993"/>
            <a:chExt cx="2501280" cy="644461"/>
          </a:xfrm>
        </p:grpSpPr>
        <p:sp>
          <p:nvSpPr>
            <p:cNvPr id="10" name="矢印: 上 11">
              <a:extLst>
                <a:ext uri="{FF2B5EF4-FFF2-40B4-BE49-F238E27FC236}">
                  <a16:creationId xmlns:a16="http://schemas.microsoft.com/office/drawing/2014/main" id="{B8E679CD-69F1-F0A0-0C0F-28C74B058E6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1" name="矢印: 上 12">
              <a:extLst>
                <a:ext uri="{FF2B5EF4-FFF2-40B4-BE49-F238E27FC236}">
                  <a16:creationId xmlns:a16="http://schemas.microsoft.com/office/drawing/2014/main" id="{8A95A54B-6845-67C7-AF77-74A7EC32B57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2" name="矢印: 上 13">
              <a:extLst>
                <a:ext uri="{FF2B5EF4-FFF2-40B4-BE49-F238E27FC236}">
                  <a16:creationId xmlns:a16="http://schemas.microsoft.com/office/drawing/2014/main" id="{B7FCDAF9-F815-382A-EBA0-3E4714BFB5D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3" name="矢印: 上 15">
              <a:extLst>
                <a:ext uri="{FF2B5EF4-FFF2-40B4-BE49-F238E27FC236}">
                  <a16:creationId xmlns:a16="http://schemas.microsoft.com/office/drawing/2014/main" id="{B1FFBEEF-3AE7-668B-A1C0-25DAF58ACCC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4" name="矢印: 上 34">
              <a:extLst>
                <a:ext uri="{FF2B5EF4-FFF2-40B4-BE49-F238E27FC236}">
                  <a16:creationId xmlns:a16="http://schemas.microsoft.com/office/drawing/2014/main" id="{2C1570B9-8EB5-D17F-0B5E-37C71E30D4C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15" name="正方形/長方形 4">
              <a:extLst>
                <a:ext uri="{FF2B5EF4-FFF2-40B4-BE49-F238E27FC236}">
                  <a16:creationId xmlns:a16="http://schemas.microsoft.com/office/drawing/2014/main" id="{993E8974-0FA1-56C9-B203-D27F85E2C4D0}"/>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4">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16" name="グループ化 15">
              <a:extLst>
                <a:ext uri="{FF2B5EF4-FFF2-40B4-BE49-F238E27FC236}">
                  <a16:creationId xmlns:a16="http://schemas.microsoft.com/office/drawing/2014/main" id="{5D0F27A9-B2F8-32FC-077F-493757579001}"/>
                </a:ext>
              </a:extLst>
            </p:cNvPr>
            <p:cNvGrpSpPr/>
            <p:nvPr/>
          </p:nvGrpSpPr>
          <p:grpSpPr>
            <a:xfrm>
              <a:off x="5432073" y="2373993"/>
              <a:ext cx="2501280" cy="439964"/>
              <a:chOff x="5432073" y="2373993"/>
              <a:chExt cx="2501280" cy="439964"/>
            </a:xfrm>
          </p:grpSpPr>
          <p:sp>
            <p:nvSpPr>
              <p:cNvPr id="17" name="正方形/長方形 9">
                <a:extLst>
                  <a:ext uri="{FF2B5EF4-FFF2-40B4-BE49-F238E27FC236}">
                    <a16:creationId xmlns:a16="http://schemas.microsoft.com/office/drawing/2014/main" id="{E138E723-3928-3CB7-9D00-E27C6155E2F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18" name="正方形/長方形 8">
                <a:extLst>
                  <a:ext uri="{FF2B5EF4-FFF2-40B4-BE49-F238E27FC236}">
                    <a16:creationId xmlns:a16="http://schemas.microsoft.com/office/drawing/2014/main" id="{2DB737CF-C225-A241-CE5C-C521A4CF529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9" name="グループ化 18">
                <a:extLst>
                  <a:ext uri="{FF2B5EF4-FFF2-40B4-BE49-F238E27FC236}">
                    <a16:creationId xmlns:a16="http://schemas.microsoft.com/office/drawing/2014/main" id="{4795B663-DD70-41B4-94F0-7120174C87AE}"/>
                  </a:ext>
                </a:extLst>
              </p:cNvPr>
              <p:cNvGrpSpPr/>
              <p:nvPr/>
            </p:nvGrpSpPr>
            <p:grpSpPr>
              <a:xfrm>
                <a:off x="5432073" y="2378013"/>
                <a:ext cx="475115" cy="431924"/>
                <a:chOff x="481382" y="4128535"/>
                <a:chExt cx="1584000" cy="1440000"/>
              </a:xfrm>
            </p:grpSpPr>
            <p:sp>
              <p:nvSpPr>
                <p:cNvPr id="26" name="正方形/長方形 5">
                  <a:extLst>
                    <a:ext uri="{FF2B5EF4-FFF2-40B4-BE49-F238E27FC236}">
                      <a16:creationId xmlns:a16="http://schemas.microsoft.com/office/drawing/2014/main" id="{77D4936B-313E-4DEA-860A-FC5D8403C3A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2">
                  <a:extLst>
                    <a:ext uri="{FF2B5EF4-FFF2-40B4-BE49-F238E27FC236}">
                      <a16:creationId xmlns:a16="http://schemas.microsoft.com/office/drawing/2014/main" id="{A8B3E131-F5A1-88A9-455C-62E5ECF1E9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3A9FF969-D210-5EAC-5348-1BC9905A2FB9}"/>
                  </a:ext>
                </a:extLst>
              </p:cNvPr>
              <p:cNvGrpSpPr/>
              <p:nvPr/>
            </p:nvGrpSpPr>
            <p:grpSpPr>
              <a:xfrm>
                <a:off x="5922308" y="2378013"/>
                <a:ext cx="475115" cy="431924"/>
                <a:chOff x="2123728" y="4094174"/>
                <a:chExt cx="1584000" cy="1440000"/>
              </a:xfrm>
            </p:grpSpPr>
            <p:sp>
              <p:nvSpPr>
                <p:cNvPr id="24" name="正方形/長方形 6">
                  <a:extLst>
                    <a:ext uri="{FF2B5EF4-FFF2-40B4-BE49-F238E27FC236}">
                      <a16:creationId xmlns:a16="http://schemas.microsoft.com/office/drawing/2014/main" id="{F577C9CF-4843-496B-71E5-796FC10EAEB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4" descr="ITC Learning Management System">
                  <a:extLst>
                    <a:ext uri="{FF2B5EF4-FFF2-40B4-BE49-F238E27FC236}">
                      <a16:creationId xmlns:a16="http://schemas.microsoft.com/office/drawing/2014/main" id="{6A71CB2A-9A0B-7771-25F0-B6F8A834E18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グループ化 20">
                <a:extLst>
                  <a:ext uri="{FF2B5EF4-FFF2-40B4-BE49-F238E27FC236}">
                    <a16:creationId xmlns:a16="http://schemas.microsoft.com/office/drawing/2014/main" id="{BC8DB64B-1189-5D2B-3AF5-2A10E45061E1}"/>
                  </a:ext>
                </a:extLst>
              </p:cNvPr>
              <p:cNvGrpSpPr/>
              <p:nvPr/>
            </p:nvGrpSpPr>
            <p:grpSpPr>
              <a:xfrm>
                <a:off x="6412543" y="2378013"/>
                <a:ext cx="475115" cy="431924"/>
                <a:chOff x="3751026" y="4089184"/>
                <a:chExt cx="1584000" cy="1440000"/>
              </a:xfrm>
            </p:grpSpPr>
            <p:sp>
              <p:nvSpPr>
                <p:cNvPr id="22" name="正方形/長方形 36">
                  <a:extLst>
                    <a:ext uri="{FF2B5EF4-FFF2-40B4-BE49-F238E27FC236}">
                      <a16:creationId xmlns:a16="http://schemas.microsoft.com/office/drawing/2014/main" id="{79D6C34B-3398-897A-A24D-34701C7AC4A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6" descr="Zoomのロゴ">
                  <a:extLst>
                    <a:ext uri="{FF2B5EF4-FFF2-40B4-BE49-F238E27FC236}">
                      <a16:creationId xmlns:a16="http://schemas.microsoft.com/office/drawing/2014/main" id="{7F7A238A-7817-9EC5-B4DA-03AE075C0DE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8" name="正方形/長方形 27">
            <a:extLst>
              <a:ext uri="{FF2B5EF4-FFF2-40B4-BE49-F238E27FC236}">
                <a16:creationId xmlns:a16="http://schemas.microsoft.com/office/drawing/2014/main" id="{B448EC18-1535-8FA2-1FF4-E428E31EA86B}"/>
              </a:ext>
            </a:extLst>
          </p:cNvPr>
          <p:cNvSpPr/>
          <p:nvPr/>
        </p:nvSpPr>
        <p:spPr>
          <a:xfrm>
            <a:off x="9501554"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solidFill>
                <a:srgbClr val="0070C0"/>
              </a:solidFill>
            </a:endParaRPr>
          </a:p>
        </p:txBody>
      </p:sp>
    </p:spTree>
    <p:extLst>
      <p:ext uri="{BB962C8B-B14F-4D97-AF65-F5344CB8AC3E}">
        <p14:creationId xmlns:p14="http://schemas.microsoft.com/office/powerpoint/2010/main" val="697432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E1A27A-927A-8214-E707-192BD04EEFFF}"/>
              </a:ext>
            </a:extLst>
          </p:cNvPr>
          <p:cNvSpPr>
            <a:spLocks noGrp="1"/>
          </p:cNvSpPr>
          <p:nvPr>
            <p:ph type="title"/>
          </p:nvPr>
        </p:nvSpPr>
        <p:spPr/>
        <p:txBody>
          <a:bodyPr/>
          <a:lstStyle/>
          <a:p>
            <a:r>
              <a:rPr lang="ja-JP" altLang="en-US"/>
              <a:t>初期設定</a:t>
            </a:r>
            <a:endParaRPr kumimoji="1" lang="ja-JP" altLang="en-US"/>
          </a:p>
        </p:txBody>
      </p:sp>
      <p:sp>
        <p:nvSpPr>
          <p:cNvPr id="3" name="コンテンツ プレースホルダー 2">
            <a:extLst>
              <a:ext uri="{FF2B5EF4-FFF2-40B4-BE49-F238E27FC236}">
                <a16:creationId xmlns:a16="http://schemas.microsoft.com/office/drawing/2014/main" id="{DC49EF25-6DF1-1AF6-0963-931C9CB81F61}"/>
              </a:ext>
            </a:extLst>
          </p:cNvPr>
          <p:cNvSpPr>
            <a:spLocks noGrp="1"/>
          </p:cNvSpPr>
          <p:nvPr>
            <p:ph idx="1"/>
          </p:nvPr>
        </p:nvSpPr>
        <p:spPr/>
        <p:txBody>
          <a:bodyPr/>
          <a:lstStyle/>
          <a:p>
            <a:r>
              <a:rPr lang="ja-JP" altLang="en-US"/>
              <a:t>新任の方は，初期パスワードの変更が必要です</a:t>
            </a:r>
            <a:endParaRPr lang="en-US" altLang="ja-JP" dirty="0"/>
          </a:p>
          <a:p>
            <a:r>
              <a:rPr lang="ja-JP" altLang="en-US"/>
              <a:t>多要素認証の有効化を推奨します</a:t>
            </a:r>
            <a:endParaRPr lang="en-US" altLang="ja-JP" dirty="0"/>
          </a:p>
          <a:p>
            <a:pPr lvl="1"/>
            <a:r>
              <a:rPr lang="ja-JP" altLang="en-US" u="sng">
                <a:solidFill>
                  <a:srgbClr val="FF0000"/>
                </a:solidFill>
              </a:rPr>
              <a:t>詳しくは第</a:t>
            </a:r>
            <a:r>
              <a:rPr lang="en-US" altLang="ja-JP" u="sng" dirty="0">
                <a:solidFill>
                  <a:srgbClr val="FF0000"/>
                </a:solidFill>
              </a:rPr>
              <a:t>3</a:t>
            </a:r>
            <a:r>
              <a:rPr lang="ja-JP" altLang="en-US" u="sng">
                <a:solidFill>
                  <a:srgbClr val="FF0000"/>
                </a:solidFill>
              </a:rPr>
              <a:t>部で</a:t>
            </a:r>
            <a:endParaRPr lang="en-US" altLang="ja-JP" u="sng" dirty="0">
              <a:solidFill>
                <a:srgbClr val="FF0000"/>
              </a:solidFill>
            </a:endParaRPr>
          </a:p>
          <a:p>
            <a:endParaRPr kumimoji="1" lang="ja-JP" altLang="en-US"/>
          </a:p>
        </p:txBody>
      </p:sp>
      <p:sp>
        <p:nvSpPr>
          <p:cNvPr id="4" name="日付プレースホルダー 3">
            <a:extLst>
              <a:ext uri="{FF2B5EF4-FFF2-40B4-BE49-F238E27FC236}">
                <a16:creationId xmlns:a16="http://schemas.microsoft.com/office/drawing/2014/main" id="{CEB846D3-C109-CB9F-7380-5E27D9F26CF3}"/>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853F93E0-4555-61C5-0147-C6B68831C071}"/>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FEF9DDE-9702-651C-D6E7-9FE85F708FC3}"/>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27" name="図 26" descr="グラフィカル ユーザー インターフェイス, テキスト, アプリケーション&#10;&#10;自動的に生成された説明">
            <a:extLst>
              <a:ext uri="{FF2B5EF4-FFF2-40B4-BE49-F238E27FC236}">
                <a16:creationId xmlns:a16="http://schemas.microsoft.com/office/drawing/2014/main" id="{803C340D-79CE-DBDF-44CC-9EC67CA7D66A}"/>
              </a:ext>
            </a:extLst>
          </p:cNvPr>
          <p:cNvPicPr>
            <a:picLocks noChangeAspect="1"/>
          </p:cNvPicPr>
          <p:nvPr/>
        </p:nvPicPr>
        <p:blipFill rotWithShape="1">
          <a:blip r:embed="rId2">
            <a:extLst>
              <a:ext uri="{28A0092B-C50C-407E-A947-70E740481C1C}">
                <a14:useLocalDpi xmlns:a14="http://schemas.microsoft.com/office/drawing/2010/main" val="0"/>
              </a:ext>
            </a:extLst>
          </a:blip>
          <a:srcRect b="25593"/>
          <a:stretch/>
        </p:blipFill>
        <p:spPr>
          <a:xfrm>
            <a:off x="4415648" y="2362101"/>
            <a:ext cx="6339840" cy="3974539"/>
          </a:xfrm>
          <a:prstGeom prst="rect">
            <a:avLst/>
          </a:prstGeom>
          <a:ln>
            <a:solidFill>
              <a:srgbClr val="7030A0"/>
            </a:solidFill>
          </a:ln>
        </p:spPr>
      </p:pic>
      <p:sp>
        <p:nvSpPr>
          <p:cNvPr id="28" name="正方形/長方形 27">
            <a:extLst>
              <a:ext uri="{FF2B5EF4-FFF2-40B4-BE49-F238E27FC236}">
                <a16:creationId xmlns:a16="http://schemas.microsoft.com/office/drawing/2014/main" id="{03100A2A-37A6-C306-B1B4-D554BAA260A4}"/>
              </a:ext>
            </a:extLst>
          </p:cNvPr>
          <p:cNvSpPr/>
          <p:nvPr/>
        </p:nvSpPr>
        <p:spPr>
          <a:xfrm>
            <a:off x="4607970" y="6027887"/>
            <a:ext cx="5955195" cy="369332"/>
          </a:xfrm>
          <a:prstGeom prst="rect">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sp>
        <p:nvSpPr>
          <p:cNvPr id="30" name="角丸四角形吹き出し 29">
            <a:extLst>
              <a:ext uri="{FF2B5EF4-FFF2-40B4-BE49-F238E27FC236}">
                <a16:creationId xmlns:a16="http://schemas.microsoft.com/office/drawing/2014/main" id="{82D2840E-37A3-204B-7334-C314F06D59F9}"/>
              </a:ext>
            </a:extLst>
          </p:cNvPr>
          <p:cNvSpPr/>
          <p:nvPr/>
        </p:nvSpPr>
        <p:spPr>
          <a:xfrm>
            <a:off x="7913798" y="4511626"/>
            <a:ext cx="1764297" cy="504056"/>
          </a:xfrm>
          <a:prstGeom prst="wedgeRoundRectCallout">
            <a:avLst>
              <a:gd name="adj1" fmla="val -78046"/>
              <a:gd name="adj2" fmla="val 8492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grpSp>
        <p:nvGrpSpPr>
          <p:cNvPr id="31" name="グループ化 30">
            <a:extLst>
              <a:ext uri="{FF2B5EF4-FFF2-40B4-BE49-F238E27FC236}">
                <a16:creationId xmlns:a16="http://schemas.microsoft.com/office/drawing/2014/main" id="{4AA4C16E-0470-6F79-D18F-71021F5D38CB}"/>
              </a:ext>
            </a:extLst>
          </p:cNvPr>
          <p:cNvGrpSpPr/>
          <p:nvPr/>
        </p:nvGrpSpPr>
        <p:grpSpPr>
          <a:xfrm>
            <a:off x="9499376" y="15543"/>
            <a:ext cx="2501280" cy="644461"/>
            <a:chOff x="5432073" y="2373993"/>
            <a:chExt cx="2501280" cy="644461"/>
          </a:xfrm>
        </p:grpSpPr>
        <p:sp>
          <p:nvSpPr>
            <p:cNvPr id="32" name="矢印: 上 11">
              <a:extLst>
                <a:ext uri="{FF2B5EF4-FFF2-40B4-BE49-F238E27FC236}">
                  <a16:creationId xmlns:a16="http://schemas.microsoft.com/office/drawing/2014/main" id="{00FF5D3A-3D27-F20F-B3F1-3ABF014182C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3" name="矢印: 上 12">
              <a:extLst>
                <a:ext uri="{FF2B5EF4-FFF2-40B4-BE49-F238E27FC236}">
                  <a16:creationId xmlns:a16="http://schemas.microsoft.com/office/drawing/2014/main" id="{2F748FDC-74D9-EBCB-B60A-40C14817959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4" name="矢印: 上 13">
              <a:extLst>
                <a:ext uri="{FF2B5EF4-FFF2-40B4-BE49-F238E27FC236}">
                  <a16:creationId xmlns:a16="http://schemas.microsoft.com/office/drawing/2014/main" id="{1FFE62C5-6530-8300-53A4-EFAFEE6EB51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5" name="矢印: 上 15">
              <a:extLst>
                <a:ext uri="{FF2B5EF4-FFF2-40B4-BE49-F238E27FC236}">
                  <a16:creationId xmlns:a16="http://schemas.microsoft.com/office/drawing/2014/main" id="{E3CDE99D-D12D-4328-C9D1-52143579BB0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6" name="矢印: 上 34">
              <a:extLst>
                <a:ext uri="{FF2B5EF4-FFF2-40B4-BE49-F238E27FC236}">
                  <a16:creationId xmlns:a16="http://schemas.microsoft.com/office/drawing/2014/main" id="{E4277F05-AF23-F74C-CBF0-B3C9244D0F1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7" name="正方形/長方形 4">
              <a:extLst>
                <a:ext uri="{FF2B5EF4-FFF2-40B4-BE49-F238E27FC236}">
                  <a16:creationId xmlns:a16="http://schemas.microsoft.com/office/drawing/2014/main" id="{BC694659-89C6-7662-07B5-D818DCDC5ED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38" name="グループ化 37">
              <a:extLst>
                <a:ext uri="{FF2B5EF4-FFF2-40B4-BE49-F238E27FC236}">
                  <a16:creationId xmlns:a16="http://schemas.microsoft.com/office/drawing/2014/main" id="{094249B3-7272-4483-FD25-7606E3F9E9D2}"/>
                </a:ext>
              </a:extLst>
            </p:cNvPr>
            <p:cNvGrpSpPr/>
            <p:nvPr/>
          </p:nvGrpSpPr>
          <p:grpSpPr>
            <a:xfrm>
              <a:off x="5432073" y="2373993"/>
              <a:ext cx="2501280" cy="439964"/>
              <a:chOff x="5432073" y="2373993"/>
              <a:chExt cx="2501280" cy="439964"/>
            </a:xfrm>
          </p:grpSpPr>
          <p:sp>
            <p:nvSpPr>
              <p:cNvPr id="39" name="正方形/長方形 9">
                <a:extLst>
                  <a:ext uri="{FF2B5EF4-FFF2-40B4-BE49-F238E27FC236}">
                    <a16:creationId xmlns:a16="http://schemas.microsoft.com/office/drawing/2014/main" id="{FA5A3EAB-EB75-19A8-0602-153AE793F02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40" name="正方形/長方形 8">
                <a:extLst>
                  <a:ext uri="{FF2B5EF4-FFF2-40B4-BE49-F238E27FC236}">
                    <a16:creationId xmlns:a16="http://schemas.microsoft.com/office/drawing/2014/main" id="{1132A602-5665-0657-D8CE-B602064CF1B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1" name="グループ化 40">
                <a:extLst>
                  <a:ext uri="{FF2B5EF4-FFF2-40B4-BE49-F238E27FC236}">
                    <a16:creationId xmlns:a16="http://schemas.microsoft.com/office/drawing/2014/main" id="{AEEECBBF-3DFB-0991-78CA-02D1D66C452C}"/>
                  </a:ext>
                </a:extLst>
              </p:cNvPr>
              <p:cNvGrpSpPr/>
              <p:nvPr/>
            </p:nvGrpSpPr>
            <p:grpSpPr>
              <a:xfrm>
                <a:off x="5432073" y="2378013"/>
                <a:ext cx="475115" cy="431924"/>
                <a:chOff x="481382" y="4128535"/>
                <a:chExt cx="1584000" cy="1440000"/>
              </a:xfrm>
            </p:grpSpPr>
            <p:sp>
              <p:nvSpPr>
                <p:cNvPr id="48" name="正方形/長方形 5">
                  <a:extLst>
                    <a:ext uri="{FF2B5EF4-FFF2-40B4-BE49-F238E27FC236}">
                      <a16:creationId xmlns:a16="http://schemas.microsoft.com/office/drawing/2014/main" id="{D20CED33-17B0-19F0-0355-A738FCF6272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9" name="Picture 2">
                  <a:extLst>
                    <a:ext uri="{FF2B5EF4-FFF2-40B4-BE49-F238E27FC236}">
                      <a16:creationId xmlns:a16="http://schemas.microsoft.com/office/drawing/2014/main" id="{503A5681-76B2-D829-B8DF-9C0FECCA896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a:extLst>
                  <a:ext uri="{FF2B5EF4-FFF2-40B4-BE49-F238E27FC236}">
                    <a16:creationId xmlns:a16="http://schemas.microsoft.com/office/drawing/2014/main" id="{05EDFAB1-379D-9F92-E71D-C35A6446EA05}"/>
                  </a:ext>
                </a:extLst>
              </p:cNvPr>
              <p:cNvGrpSpPr/>
              <p:nvPr/>
            </p:nvGrpSpPr>
            <p:grpSpPr>
              <a:xfrm>
                <a:off x="5922308" y="2378013"/>
                <a:ext cx="475115" cy="431924"/>
                <a:chOff x="2123728" y="4094174"/>
                <a:chExt cx="1584000" cy="1440000"/>
              </a:xfrm>
            </p:grpSpPr>
            <p:sp>
              <p:nvSpPr>
                <p:cNvPr id="46" name="正方形/長方形 6">
                  <a:extLst>
                    <a:ext uri="{FF2B5EF4-FFF2-40B4-BE49-F238E27FC236}">
                      <a16:creationId xmlns:a16="http://schemas.microsoft.com/office/drawing/2014/main" id="{0583C7FF-148E-F466-8411-D6CF2C6545D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4" descr="ITC Learning Management System">
                  <a:extLst>
                    <a:ext uri="{FF2B5EF4-FFF2-40B4-BE49-F238E27FC236}">
                      <a16:creationId xmlns:a16="http://schemas.microsoft.com/office/drawing/2014/main" id="{9497661A-9876-AB6A-7149-C9CC4DCBCFC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グループ化 42">
                <a:extLst>
                  <a:ext uri="{FF2B5EF4-FFF2-40B4-BE49-F238E27FC236}">
                    <a16:creationId xmlns:a16="http://schemas.microsoft.com/office/drawing/2014/main" id="{08F6C77B-B23A-6476-CC34-5E9AD8DAAA23}"/>
                  </a:ext>
                </a:extLst>
              </p:cNvPr>
              <p:cNvGrpSpPr/>
              <p:nvPr/>
            </p:nvGrpSpPr>
            <p:grpSpPr>
              <a:xfrm>
                <a:off x="6412543" y="2378013"/>
                <a:ext cx="475115" cy="431924"/>
                <a:chOff x="3751026" y="4089184"/>
                <a:chExt cx="1584000" cy="1440000"/>
              </a:xfrm>
            </p:grpSpPr>
            <p:sp>
              <p:nvSpPr>
                <p:cNvPr id="44" name="正方形/長方形 36">
                  <a:extLst>
                    <a:ext uri="{FF2B5EF4-FFF2-40B4-BE49-F238E27FC236}">
                      <a16:creationId xmlns:a16="http://schemas.microsoft.com/office/drawing/2014/main" id="{297046D7-9B50-0E05-AA55-936CC772A83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6" descr="Zoomのロゴ">
                  <a:extLst>
                    <a:ext uri="{FF2B5EF4-FFF2-40B4-BE49-F238E27FC236}">
                      <a16:creationId xmlns:a16="http://schemas.microsoft.com/office/drawing/2014/main" id="{D0448FCF-091E-D107-A6A7-696A9006A70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0" name="正方形/長方形 49">
            <a:extLst>
              <a:ext uri="{FF2B5EF4-FFF2-40B4-BE49-F238E27FC236}">
                <a16:creationId xmlns:a16="http://schemas.microsoft.com/office/drawing/2014/main" id="{8E8F33DB-8666-94E0-D9CA-7E4412CF57D6}"/>
              </a:ext>
            </a:extLst>
          </p:cNvPr>
          <p:cNvSpPr/>
          <p:nvPr/>
        </p:nvSpPr>
        <p:spPr>
          <a:xfrm>
            <a:off x="9501554"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solidFill>
                <a:srgbClr val="0070C0"/>
              </a:solidFill>
            </a:endParaRPr>
          </a:p>
        </p:txBody>
      </p:sp>
      <p:pic>
        <p:nvPicPr>
          <p:cNvPr id="51" name="図 50" descr="グラフィカル ユーザー インターフェイス, テキスト, アプリケーション&#10;&#10;自動的に生成された説明">
            <a:extLst>
              <a:ext uri="{FF2B5EF4-FFF2-40B4-BE49-F238E27FC236}">
                <a16:creationId xmlns:a16="http://schemas.microsoft.com/office/drawing/2014/main" id="{7701FBB9-EDA3-A440-8B41-BB3833F11BDC}"/>
              </a:ext>
            </a:extLst>
          </p:cNvPr>
          <p:cNvPicPr>
            <a:picLocks noChangeAspect="1"/>
          </p:cNvPicPr>
          <p:nvPr/>
        </p:nvPicPr>
        <p:blipFill rotWithShape="1">
          <a:blip r:embed="rId2">
            <a:extLst>
              <a:ext uri="{28A0092B-C50C-407E-A947-70E740481C1C}">
                <a14:useLocalDpi xmlns:a14="http://schemas.microsoft.com/office/drawing/2010/main" val="0"/>
              </a:ext>
            </a:extLst>
          </a:blip>
          <a:srcRect l="7505" t="51801" r="52463" b="32027"/>
          <a:stretch/>
        </p:blipFill>
        <p:spPr>
          <a:xfrm>
            <a:off x="4871864" y="5157192"/>
            <a:ext cx="2483765" cy="845399"/>
          </a:xfrm>
          <a:prstGeom prst="rect">
            <a:avLst/>
          </a:prstGeom>
          <a:ln w="38100">
            <a:solidFill>
              <a:srgbClr val="FF0000"/>
            </a:solidFill>
          </a:ln>
        </p:spPr>
      </p:pic>
    </p:spTree>
    <p:extLst>
      <p:ext uri="{BB962C8B-B14F-4D97-AF65-F5344CB8AC3E}">
        <p14:creationId xmlns:p14="http://schemas.microsoft.com/office/powerpoint/2010/main" val="272572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51"/>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7C7B6-1099-0B81-2F40-607CFAFFAE3D}"/>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4919F5AE-2F5F-C215-5CEC-690A63FD2F5C}"/>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u="sng">
                <a:solidFill>
                  <a:srgbClr val="FF0000"/>
                </a:solidFill>
              </a:rPr>
              <a:t>数字</a:t>
            </a:r>
            <a:r>
              <a:rPr lang="en-US" altLang="ja-JP" u="sng" dirty="0">
                <a:solidFill>
                  <a:srgbClr val="FF0000"/>
                </a:solidFill>
              </a:rPr>
              <a:t>10</a:t>
            </a:r>
            <a:r>
              <a:rPr lang="ja-JP" altLang="en-US" u="sng">
                <a:solidFill>
                  <a:srgbClr val="FF000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9854B9BE-1491-B7DF-58EA-C8A296DC9371}"/>
              </a:ext>
            </a:extLst>
          </p:cNvPr>
          <p:cNvSpPr>
            <a:spLocks noGrp="1"/>
          </p:cNvSpPr>
          <p:nvPr>
            <p:ph type="dt" sz="half" idx="10"/>
          </p:nvPr>
        </p:nvSpPr>
        <p:spPr/>
        <p:txBody>
          <a:bodyPr/>
          <a:lstStyle/>
          <a:p>
            <a:r>
              <a:rPr kumimoji="1" lang="en-US" altLang="ja-JP" dirty="0"/>
              <a:t>2023/9/14</a:t>
            </a:r>
          </a:p>
        </p:txBody>
      </p:sp>
      <p:sp>
        <p:nvSpPr>
          <p:cNvPr id="5" name="フッター プレースホルダー 4">
            <a:extLst>
              <a:ext uri="{FF2B5EF4-FFF2-40B4-BE49-F238E27FC236}">
                <a16:creationId xmlns:a16="http://schemas.microsoft.com/office/drawing/2014/main" id="{DC3B777C-BE24-C569-A663-F787BC30FC05}"/>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385892D-BE4D-C8BF-043D-0DA10C105B7C}"/>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7" name="コンテンツ プレースホルダー 19" descr="カレンダー が含まれている画像&#10;&#10;自動的に生成された説明">
            <a:extLst>
              <a:ext uri="{FF2B5EF4-FFF2-40B4-BE49-F238E27FC236}">
                <a16:creationId xmlns:a16="http://schemas.microsoft.com/office/drawing/2014/main" id="{DCB1E27C-78B2-7EF4-B3ED-BEDF462179E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4000" y="3204000"/>
            <a:ext cx="4216400" cy="2616200"/>
          </a:xfrm>
          <a:prstGeom prst="rect">
            <a:avLst/>
          </a:prstGeom>
        </p:spPr>
      </p:pic>
      <p:sp>
        <p:nvSpPr>
          <p:cNvPr id="8" name="正方形/長方形 7">
            <a:extLst>
              <a:ext uri="{FF2B5EF4-FFF2-40B4-BE49-F238E27FC236}">
                <a16:creationId xmlns:a16="http://schemas.microsoft.com/office/drawing/2014/main" id="{508A2430-5A36-01CD-30A3-DFE4441A365E}"/>
              </a:ext>
            </a:extLst>
          </p:cNvPr>
          <p:cNvSpPr/>
          <p:nvPr/>
        </p:nvSpPr>
        <p:spPr>
          <a:xfrm>
            <a:off x="6655091" y="5517233"/>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3EBFC980-141C-9C41-E2E1-E01C815FC259}"/>
              </a:ext>
            </a:extLst>
          </p:cNvPr>
          <p:cNvSpPr/>
          <p:nvPr/>
        </p:nvSpPr>
        <p:spPr>
          <a:xfrm>
            <a:off x="8419188" y="3573016"/>
            <a:ext cx="1421229" cy="504056"/>
          </a:xfrm>
          <a:prstGeom prst="wedgeRoundRectCallout">
            <a:avLst>
              <a:gd name="adj1" fmla="val -122124"/>
              <a:gd name="adj2" fmla="val 34398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grpSp>
        <p:nvGrpSpPr>
          <p:cNvPr id="30" name="グループ化 29">
            <a:extLst>
              <a:ext uri="{FF2B5EF4-FFF2-40B4-BE49-F238E27FC236}">
                <a16:creationId xmlns:a16="http://schemas.microsoft.com/office/drawing/2014/main" id="{6695FA53-4046-953F-0866-2EEBE64267FF}"/>
              </a:ext>
            </a:extLst>
          </p:cNvPr>
          <p:cNvGrpSpPr/>
          <p:nvPr/>
        </p:nvGrpSpPr>
        <p:grpSpPr>
          <a:xfrm>
            <a:off x="9499376" y="15543"/>
            <a:ext cx="2501280" cy="644461"/>
            <a:chOff x="5432073" y="2373993"/>
            <a:chExt cx="2501280" cy="644461"/>
          </a:xfrm>
        </p:grpSpPr>
        <p:sp>
          <p:nvSpPr>
            <p:cNvPr id="31" name="矢印: 上 11">
              <a:extLst>
                <a:ext uri="{FF2B5EF4-FFF2-40B4-BE49-F238E27FC236}">
                  <a16:creationId xmlns:a16="http://schemas.microsoft.com/office/drawing/2014/main" id="{CE46901D-C911-465C-E7AD-C6E52970D01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2" name="矢印: 上 12">
              <a:extLst>
                <a:ext uri="{FF2B5EF4-FFF2-40B4-BE49-F238E27FC236}">
                  <a16:creationId xmlns:a16="http://schemas.microsoft.com/office/drawing/2014/main" id="{EBCD156A-F35E-2925-A64A-8E7BABCC9FB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3" name="矢印: 上 13">
              <a:extLst>
                <a:ext uri="{FF2B5EF4-FFF2-40B4-BE49-F238E27FC236}">
                  <a16:creationId xmlns:a16="http://schemas.microsoft.com/office/drawing/2014/main" id="{71017A53-D75A-39D2-317D-447298B5983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4" name="矢印: 上 15">
              <a:extLst>
                <a:ext uri="{FF2B5EF4-FFF2-40B4-BE49-F238E27FC236}">
                  <a16:creationId xmlns:a16="http://schemas.microsoft.com/office/drawing/2014/main" id="{267822AE-EB06-0F21-9838-CED1A80575C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5" name="矢印: 上 34">
              <a:extLst>
                <a:ext uri="{FF2B5EF4-FFF2-40B4-BE49-F238E27FC236}">
                  <a16:creationId xmlns:a16="http://schemas.microsoft.com/office/drawing/2014/main" id="{2861406B-CC52-6F7C-82F1-AEBF2AACF4D7}"/>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500"/>
            </a:p>
          </p:txBody>
        </p:sp>
        <p:sp>
          <p:nvSpPr>
            <p:cNvPr id="36" name="正方形/長方形 4">
              <a:extLst>
                <a:ext uri="{FF2B5EF4-FFF2-40B4-BE49-F238E27FC236}">
                  <a16:creationId xmlns:a16="http://schemas.microsoft.com/office/drawing/2014/main" id="{CCDABC5D-BAAC-3629-36C4-526715F3D9A1}"/>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70C0"/>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UTokyo Account</a:t>
              </a:r>
              <a:endParaRPr lang="ja-JP" altLang="en-US" sz="500" dirty="0">
                <a:solidFill>
                  <a:srgbClr val="0070C0"/>
                </a:solidFill>
                <a:latin typeface="Meiryo UI" panose="020B0604030504040204" pitchFamily="50" charset="-128"/>
                <a:ea typeface="Meiryo UI" panose="020B0604030504040204" pitchFamily="50" charset="-128"/>
              </a:endParaRPr>
            </a:p>
          </p:txBody>
        </p:sp>
        <p:grpSp>
          <p:nvGrpSpPr>
            <p:cNvPr id="37" name="グループ化 36">
              <a:extLst>
                <a:ext uri="{FF2B5EF4-FFF2-40B4-BE49-F238E27FC236}">
                  <a16:creationId xmlns:a16="http://schemas.microsoft.com/office/drawing/2014/main" id="{4693D255-E4BB-EDD8-47B2-6E34DDDD7CF0}"/>
                </a:ext>
              </a:extLst>
            </p:cNvPr>
            <p:cNvGrpSpPr/>
            <p:nvPr/>
          </p:nvGrpSpPr>
          <p:grpSpPr>
            <a:xfrm>
              <a:off x="5432073" y="2373993"/>
              <a:ext cx="2501280" cy="439964"/>
              <a:chOff x="5432073" y="2373993"/>
              <a:chExt cx="2501280" cy="439964"/>
            </a:xfrm>
          </p:grpSpPr>
          <p:sp>
            <p:nvSpPr>
              <p:cNvPr id="38" name="正方形/長方形 9">
                <a:extLst>
                  <a:ext uri="{FF2B5EF4-FFF2-40B4-BE49-F238E27FC236}">
                    <a16:creationId xmlns:a16="http://schemas.microsoft.com/office/drawing/2014/main" id="{4397101F-E45F-6C22-FE81-7EDB4C48F12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MS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a:p>
                <a:pPr algn="ctr"/>
                <a:r>
                  <a:rPr lang="en-US" altLang="ja-JP" sz="400" b="1" dirty="0" err="1">
                    <a:solidFill>
                      <a:srgbClr val="002060"/>
                    </a:solidFill>
                    <a:latin typeface="Meiryo UI" panose="020B0604030504040204" pitchFamily="50" charset="-128"/>
                    <a:ea typeface="Meiryo UI" panose="020B0604030504040204" pitchFamily="50" charset="-128"/>
                  </a:rPr>
                  <a:t>UTokyo</a:t>
                </a:r>
                <a:r>
                  <a:rPr lang="en-US" altLang="ja-JP" sz="400" b="1" dirty="0">
                    <a:solidFill>
                      <a:srgbClr val="002060"/>
                    </a:solidFill>
                    <a:latin typeface="Meiryo UI" panose="020B0604030504040204" pitchFamily="50" charset="-128"/>
                    <a:ea typeface="Meiryo UI" panose="020B0604030504040204" pitchFamily="50" charset="-128"/>
                  </a:rPr>
                  <a:t> VPN</a:t>
                </a:r>
              </a:p>
            </p:txBody>
          </p:sp>
          <p:sp>
            <p:nvSpPr>
              <p:cNvPr id="39" name="正方形/長方形 8">
                <a:extLst>
                  <a:ext uri="{FF2B5EF4-FFF2-40B4-BE49-F238E27FC236}">
                    <a16:creationId xmlns:a16="http://schemas.microsoft.com/office/drawing/2014/main" id="{FE1E458F-556B-3ABD-5BDF-1EB08EF0C79F}"/>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40" name="グループ化 39">
                <a:extLst>
                  <a:ext uri="{FF2B5EF4-FFF2-40B4-BE49-F238E27FC236}">
                    <a16:creationId xmlns:a16="http://schemas.microsoft.com/office/drawing/2014/main" id="{D88A10AD-1D8E-A181-629F-7C75A1D39F81}"/>
                  </a:ext>
                </a:extLst>
              </p:cNvPr>
              <p:cNvGrpSpPr/>
              <p:nvPr/>
            </p:nvGrpSpPr>
            <p:grpSpPr>
              <a:xfrm>
                <a:off x="5432073" y="2378013"/>
                <a:ext cx="475115" cy="431924"/>
                <a:chOff x="481382" y="4128535"/>
                <a:chExt cx="1584000" cy="1440000"/>
              </a:xfrm>
            </p:grpSpPr>
            <p:sp>
              <p:nvSpPr>
                <p:cNvPr id="47" name="正方形/長方形 5">
                  <a:extLst>
                    <a:ext uri="{FF2B5EF4-FFF2-40B4-BE49-F238E27FC236}">
                      <a16:creationId xmlns:a16="http://schemas.microsoft.com/office/drawing/2014/main" id="{F85D630C-F316-69E8-48AE-73AACC5C879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8" name="Picture 2">
                  <a:extLst>
                    <a:ext uri="{FF2B5EF4-FFF2-40B4-BE49-F238E27FC236}">
                      <a16:creationId xmlns:a16="http://schemas.microsoft.com/office/drawing/2014/main" id="{C1A75084-96A2-9B5C-84C8-05890CCC376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E07D2ABE-B847-9D84-22D2-36E627D9BA28}"/>
                  </a:ext>
                </a:extLst>
              </p:cNvPr>
              <p:cNvGrpSpPr/>
              <p:nvPr/>
            </p:nvGrpSpPr>
            <p:grpSpPr>
              <a:xfrm>
                <a:off x="5922308" y="2378013"/>
                <a:ext cx="475115" cy="431924"/>
                <a:chOff x="2123728" y="4094174"/>
                <a:chExt cx="1584000" cy="1440000"/>
              </a:xfrm>
            </p:grpSpPr>
            <p:sp>
              <p:nvSpPr>
                <p:cNvPr id="45" name="正方形/長方形 6">
                  <a:extLst>
                    <a:ext uri="{FF2B5EF4-FFF2-40B4-BE49-F238E27FC236}">
                      <a16:creationId xmlns:a16="http://schemas.microsoft.com/office/drawing/2014/main" id="{CCFEDD2D-5C87-BC48-41D5-A60473687D5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6" name="Picture 4" descr="ITC Learning Management System">
                  <a:extLst>
                    <a:ext uri="{FF2B5EF4-FFF2-40B4-BE49-F238E27FC236}">
                      <a16:creationId xmlns:a16="http://schemas.microsoft.com/office/drawing/2014/main" id="{8F6E0768-1256-5701-DDBA-5A8F8AFBA41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a:extLst>
                  <a:ext uri="{FF2B5EF4-FFF2-40B4-BE49-F238E27FC236}">
                    <a16:creationId xmlns:a16="http://schemas.microsoft.com/office/drawing/2014/main" id="{56E6E214-AAEB-8735-DA00-3C14B96EAA5E}"/>
                  </a:ext>
                </a:extLst>
              </p:cNvPr>
              <p:cNvGrpSpPr/>
              <p:nvPr/>
            </p:nvGrpSpPr>
            <p:grpSpPr>
              <a:xfrm>
                <a:off x="6412543" y="2378013"/>
                <a:ext cx="475115" cy="431924"/>
                <a:chOff x="3751026" y="4089184"/>
                <a:chExt cx="1584000" cy="1440000"/>
              </a:xfrm>
            </p:grpSpPr>
            <p:sp>
              <p:nvSpPr>
                <p:cNvPr id="43" name="正方形/長方形 36">
                  <a:extLst>
                    <a:ext uri="{FF2B5EF4-FFF2-40B4-BE49-F238E27FC236}">
                      <a16:creationId xmlns:a16="http://schemas.microsoft.com/office/drawing/2014/main" id="{F7419D45-6AA2-58B0-3A4C-FE532578CD1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4" name="Picture 6" descr="Zoomのロゴ">
                  <a:extLst>
                    <a:ext uri="{FF2B5EF4-FFF2-40B4-BE49-F238E27FC236}">
                      <a16:creationId xmlns:a16="http://schemas.microsoft.com/office/drawing/2014/main" id="{970D38C8-12C5-DA5C-63F8-881C9721B99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9" name="正方形/長方形 48">
            <a:extLst>
              <a:ext uri="{FF2B5EF4-FFF2-40B4-BE49-F238E27FC236}">
                <a16:creationId xmlns:a16="http://schemas.microsoft.com/office/drawing/2014/main" id="{DDDB4506-0C8E-BBC7-FB57-7463ED4A67DD}"/>
              </a:ext>
            </a:extLst>
          </p:cNvPr>
          <p:cNvSpPr/>
          <p:nvPr/>
        </p:nvSpPr>
        <p:spPr>
          <a:xfrm>
            <a:off x="9501554"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solidFill>
                <a:srgbClr val="0070C0"/>
              </a:solidFill>
            </a:endParaRPr>
          </a:p>
        </p:txBody>
      </p:sp>
    </p:spTree>
    <p:extLst>
      <p:ext uri="{BB962C8B-B14F-4D97-AF65-F5344CB8AC3E}">
        <p14:creationId xmlns:p14="http://schemas.microsoft.com/office/powerpoint/2010/main" val="1535355907"/>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19608</TotalTime>
  <Words>3015</Words>
  <Application>Microsoft Macintosh PowerPoint</Application>
  <PresentationFormat>ワイド画面</PresentationFormat>
  <Paragraphs>679</Paragraphs>
  <Slides>47</Slides>
  <Notes>0</Notes>
  <HiddenSlides>0</HiddenSlides>
  <MMClips>10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47</vt:i4>
      </vt:variant>
    </vt:vector>
  </HeadingPairs>
  <TitlesOfParts>
    <vt:vector size="54" baseType="lpstr">
      <vt:lpstr>Meiryo UI</vt:lpstr>
      <vt:lpstr>游ゴシック</vt:lpstr>
      <vt:lpstr>游ゴシック Light</vt:lpstr>
      <vt:lpstr>Arial</vt:lpstr>
      <vt:lpstr>Calibri</vt:lpstr>
      <vt:lpstr>Wingdings</vt:lpstr>
      <vt:lpstr>Office テーマ</vt:lpstr>
      <vt:lpstr>授業における 情報システム利用の基礎</vt:lpstr>
      <vt:lpstr>概要</vt:lpstr>
      <vt:lpstr>わからないことがあったら</vt:lpstr>
      <vt:lpstr>わからないことがあったら</vt:lpstr>
      <vt:lpstr>サポート窓口</vt:lpstr>
      <vt:lpstr>授業担当者用の主な情報システム</vt:lpstr>
      <vt:lpstr>UTokyo Account</vt:lpstr>
      <vt:lpstr>初期設定</vt:lpstr>
      <vt:lpstr>ユーザ名について</vt:lpstr>
      <vt:lpstr>ユーザ名について</vt:lpstr>
      <vt:lpstr>ユーザ名の罠</vt:lpstr>
      <vt:lpstr>ユーザ名のさらなる罠</vt:lpstr>
      <vt:lpstr>非常勤講師の UTokyo Account</vt:lpstr>
      <vt:lpstr>UTAS</vt:lpstr>
      <vt:lpstr>UTAS</vt:lpstr>
      <vt:lpstr>UTAS</vt:lpstr>
      <vt:lpstr>Zoom</vt:lpstr>
      <vt:lpstr>サインイン</vt:lpstr>
      <vt:lpstr>ミーティングの設定</vt:lpstr>
      <vt:lpstr>ミーティングの設定 </vt:lpstr>
      <vt:lpstr>ミーティングの設定</vt:lpstr>
      <vt:lpstr>ミーティングの設定</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学生からの連絡</vt:lpstr>
      <vt:lpstr>学生からの連絡</vt:lpstr>
      <vt:lpstr>学生からの連絡</vt:lpstr>
      <vt:lpstr>利用方法の統一</vt:lpstr>
      <vt:lpstr>課題やテストの出題</vt:lpstr>
      <vt:lpstr>課題やテストの出題</vt:lpstr>
      <vt:lpstr>オンライン授業情報の表示</vt:lpstr>
      <vt:lpstr>その他の注意事項</vt:lpstr>
      <vt:lpstr>更新の遅れ</vt:lpstr>
      <vt:lpstr>UTAS の無効になった科目情報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1526</cp:revision>
  <cp:lastPrinted>2023-03-08T09:27:31Z</cp:lastPrinted>
  <dcterms:created xsi:type="dcterms:W3CDTF">2020-03-09T13:20:48Z</dcterms:created>
  <dcterms:modified xsi:type="dcterms:W3CDTF">2023-09-13T03:37:12Z</dcterms:modified>
</cp:coreProperties>
</file>